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8" r:id="rId4"/>
    <p:sldId id="279" r:id="rId5"/>
    <p:sldId id="280" r:id="rId6"/>
    <p:sldId id="281" r:id="rId7"/>
    <p:sldId id="282" r:id="rId8"/>
    <p:sldId id="259" r:id="rId9"/>
    <p:sldId id="260" r:id="rId10"/>
    <p:sldId id="263" r:id="rId11"/>
    <p:sldId id="264" r:id="rId12"/>
    <p:sldId id="265" r:id="rId13"/>
    <p:sldId id="267" r:id="rId14"/>
    <p:sldId id="266" r:id="rId15"/>
    <p:sldId id="269" r:id="rId16"/>
    <p:sldId id="277" r:id="rId17"/>
    <p:sldId id="290" r:id="rId18"/>
    <p:sldId id="285" r:id="rId19"/>
    <p:sldId id="268" r:id="rId20"/>
    <p:sldId id="270" r:id="rId21"/>
    <p:sldId id="271" r:id="rId22"/>
    <p:sldId id="272" r:id="rId23"/>
    <p:sldId id="273" r:id="rId24"/>
    <p:sldId id="274" r:id="rId25"/>
    <p:sldId id="275" r:id="rId26"/>
    <p:sldId id="286" r:id="rId27"/>
    <p:sldId id="291" r:id="rId28"/>
    <p:sldId id="287" r:id="rId29"/>
    <p:sldId id="295" r:id="rId30"/>
    <p:sldId id="288" r:id="rId31"/>
    <p:sldId id="289" r:id="rId32"/>
    <p:sldId id="294" r:id="rId33"/>
    <p:sldId id="292" r:id="rId34"/>
    <p:sldId id="296" r:id="rId35"/>
    <p:sldId id="297" r:id="rId36"/>
    <p:sldId id="298" r:id="rId37"/>
    <p:sldId id="299" r:id="rId38"/>
    <p:sldId id="276" r:id="rId39"/>
    <p:sldId id="28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1950" y="804"/>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e, Floryan" userId="3bf0c4aa-ed87-43da-ad81-7da83223b79b" providerId="ADAL" clId="{69AC5F5E-1AFB-44BF-98CB-C85429904402}"/>
    <pc:docChg chg="custSel delSld modSld">
      <pc:chgData name="Rose, Floryan" userId="3bf0c4aa-ed87-43da-ad81-7da83223b79b" providerId="ADAL" clId="{69AC5F5E-1AFB-44BF-98CB-C85429904402}" dt="2025-08-28T21:43:51.364" v="310" actId="20577"/>
      <pc:docMkLst>
        <pc:docMk/>
      </pc:docMkLst>
      <pc:sldChg chg="modSp mod">
        <pc:chgData name="Rose, Floryan" userId="3bf0c4aa-ed87-43da-ad81-7da83223b79b" providerId="ADAL" clId="{69AC5F5E-1AFB-44BF-98CB-C85429904402}" dt="2025-08-28T21:43:51.364" v="310" actId="20577"/>
        <pc:sldMkLst>
          <pc:docMk/>
          <pc:sldMk cId="3109595152" sldId="257"/>
        </pc:sldMkLst>
        <pc:spChg chg="mod">
          <ac:chgData name="Rose, Floryan" userId="3bf0c4aa-ed87-43da-ad81-7da83223b79b" providerId="ADAL" clId="{69AC5F5E-1AFB-44BF-98CB-C85429904402}" dt="2025-08-28T21:43:44.244" v="305" actId="20577"/>
          <ac:spMkLst>
            <pc:docMk/>
            <pc:sldMk cId="3109595152" sldId="257"/>
            <ac:spMk id="6" creationId="{323CA883-E59F-C674-432B-6674DAF2DC96}"/>
          </ac:spMkLst>
        </pc:spChg>
        <pc:spChg chg="mod">
          <ac:chgData name="Rose, Floryan" userId="3bf0c4aa-ed87-43da-ad81-7da83223b79b" providerId="ADAL" clId="{69AC5F5E-1AFB-44BF-98CB-C85429904402}" dt="2025-08-28T21:43:51.364" v="310" actId="20577"/>
          <ac:spMkLst>
            <pc:docMk/>
            <pc:sldMk cId="3109595152" sldId="257"/>
            <ac:spMk id="11" creationId="{3B301CCA-ECC0-10A2-6990-38E40D84B0D7}"/>
          </ac:spMkLst>
        </pc:spChg>
      </pc:sldChg>
      <pc:sldChg chg="modSp mod">
        <pc:chgData name="Rose, Floryan" userId="3bf0c4aa-ed87-43da-ad81-7da83223b79b" providerId="ADAL" clId="{69AC5F5E-1AFB-44BF-98CB-C85429904402}" dt="2025-08-28T21:37:48.944" v="177" actId="20577"/>
        <pc:sldMkLst>
          <pc:docMk/>
          <pc:sldMk cId="2323947391" sldId="259"/>
        </pc:sldMkLst>
        <pc:spChg chg="mod">
          <ac:chgData name="Rose, Floryan" userId="3bf0c4aa-ed87-43da-ad81-7da83223b79b" providerId="ADAL" clId="{69AC5F5E-1AFB-44BF-98CB-C85429904402}" dt="2025-08-28T21:37:48.944" v="177" actId="20577"/>
          <ac:spMkLst>
            <pc:docMk/>
            <pc:sldMk cId="2323947391" sldId="259"/>
            <ac:spMk id="6" creationId="{BCC2F047-E44C-FA27-280F-78211E7216A8}"/>
          </ac:spMkLst>
        </pc:spChg>
      </pc:sldChg>
      <pc:sldChg chg="modSp mod">
        <pc:chgData name="Rose, Floryan" userId="3bf0c4aa-ed87-43da-ad81-7da83223b79b" providerId="ADAL" clId="{69AC5F5E-1AFB-44BF-98CB-C85429904402}" dt="2025-08-28T21:37:56.667" v="180" actId="20577"/>
        <pc:sldMkLst>
          <pc:docMk/>
          <pc:sldMk cId="2834517404" sldId="260"/>
        </pc:sldMkLst>
        <pc:spChg chg="mod">
          <ac:chgData name="Rose, Floryan" userId="3bf0c4aa-ed87-43da-ad81-7da83223b79b" providerId="ADAL" clId="{69AC5F5E-1AFB-44BF-98CB-C85429904402}" dt="2025-08-28T21:37:56.667" v="180" actId="20577"/>
          <ac:spMkLst>
            <pc:docMk/>
            <pc:sldMk cId="2834517404" sldId="260"/>
            <ac:spMk id="11" creationId="{B08B9C70-E504-3C16-61E1-358A138DBD65}"/>
          </ac:spMkLst>
        </pc:spChg>
      </pc:sldChg>
      <pc:sldChg chg="modSp mod">
        <pc:chgData name="Rose, Floryan" userId="3bf0c4aa-ed87-43da-ad81-7da83223b79b" providerId="ADAL" clId="{69AC5F5E-1AFB-44BF-98CB-C85429904402}" dt="2025-08-28T21:38:02.527" v="182" actId="20577"/>
        <pc:sldMkLst>
          <pc:docMk/>
          <pc:sldMk cId="3160956958" sldId="263"/>
        </pc:sldMkLst>
        <pc:spChg chg="mod">
          <ac:chgData name="Rose, Floryan" userId="3bf0c4aa-ed87-43da-ad81-7da83223b79b" providerId="ADAL" clId="{69AC5F5E-1AFB-44BF-98CB-C85429904402}" dt="2025-08-28T21:38:02.527" v="182" actId="20577"/>
          <ac:spMkLst>
            <pc:docMk/>
            <pc:sldMk cId="3160956958" sldId="263"/>
            <ac:spMk id="13" creationId="{18EF5D24-D749-EC2C-D3E7-E654E5748311}"/>
          </ac:spMkLst>
        </pc:spChg>
      </pc:sldChg>
      <pc:sldChg chg="modSp mod">
        <pc:chgData name="Rose, Floryan" userId="3bf0c4aa-ed87-43da-ad81-7da83223b79b" providerId="ADAL" clId="{69AC5F5E-1AFB-44BF-98CB-C85429904402}" dt="2025-08-28T21:38:07.794" v="184" actId="20577"/>
        <pc:sldMkLst>
          <pc:docMk/>
          <pc:sldMk cId="279020826" sldId="264"/>
        </pc:sldMkLst>
        <pc:spChg chg="mod">
          <ac:chgData name="Rose, Floryan" userId="3bf0c4aa-ed87-43da-ad81-7da83223b79b" providerId="ADAL" clId="{69AC5F5E-1AFB-44BF-98CB-C85429904402}" dt="2025-08-28T21:38:07.794" v="184" actId="20577"/>
          <ac:spMkLst>
            <pc:docMk/>
            <pc:sldMk cId="279020826" sldId="264"/>
            <ac:spMk id="16" creationId="{10366247-BDF4-BBD8-6D66-C7A8D6165194}"/>
          </ac:spMkLst>
        </pc:spChg>
      </pc:sldChg>
      <pc:sldChg chg="modSp mod">
        <pc:chgData name="Rose, Floryan" userId="3bf0c4aa-ed87-43da-ad81-7da83223b79b" providerId="ADAL" clId="{69AC5F5E-1AFB-44BF-98CB-C85429904402}" dt="2025-08-28T21:38:13.978" v="186" actId="20577"/>
        <pc:sldMkLst>
          <pc:docMk/>
          <pc:sldMk cId="2805103171" sldId="265"/>
        </pc:sldMkLst>
        <pc:spChg chg="mod">
          <ac:chgData name="Rose, Floryan" userId="3bf0c4aa-ed87-43da-ad81-7da83223b79b" providerId="ADAL" clId="{69AC5F5E-1AFB-44BF-98CB-C85429904402}" dt="2025-08-28T21:38:13.978" v="186" actId="20577"/>
          <ac:spMkLst>
            <pc:docMk/>
            <pc:sldMk cId="2805103171" sldId="265"/>
            <ac:spMk id="6" creationId="{A66BAA21-DC6F-B6EF-F43D-0EA15A8954AF}"/>
          </ac:spMkLst>
        </pc:spChg>
      </pc:sldChg>
      <pc:sldChg chg="modSp mod">
        <pc:chgData name="Rose, Floryan" userId="3bf0c4aa-ed87-43da-ad81-7da83223b79b" providerId="ADAL" clId="{69AC5F5E-1AFB-44BF-98CB-C85429904402}" dt="2025-08-28T21:38:23.997" v="190" actId="20577"/>
        <pc:sldMkLst>
          <pc:docMk/>
          <pc:sldMk cId="1478282030" sldId="266"/>
        </pc:sldMkLst>
        <pc:spChg chg="mod">
          <ac:chgData name="Rose, Floryan" userId="3bf0c4aa-ed87-43da-ad81-7da83223b79b" providerId="ADAL" clId="{69AC5F5E-1AFB-44BF-98CB-C85429904402}" dt="2025-08-28T21:38:23.997" v="190" actId="20577"/>
          <ac:spMkLst>
            <pc:docMk/>
            <pc:sldMk cId="1478282030" sldId="266"/>
            <ac:spMk id="6" creationId="{D8E074CE-8E14-3247-3FA0-8A87A5313BCC}"/>
          </ac:spMkLst>
        </pc:spChg>
      </pc:sldChg>
      <pc:sldChg chg="modSp mod">
        <pc:chgData name="Rose, Floryan" userId="3bf0c4aa-ed87-43da-ad81-7da83223b79b" providerId="ADAL" clId="{69AC5F5E-1AFB-44BF-98CB-C85429904402}" dt="2025-08-28T21:38:18.484" v="188" actId="20577"/>
        <pc:sldMkLst>
          <pc:docMk/>
          <pc:sldMk cId="786362556" sldId="267"/>
        </pc:sldMkLst>
        <pc:spChg chg="mod">
          <ac:chgData name="Rose, Floryan" userId="3bf0c4aa-ed87-43da-ad81-7da83223b79b" providerId="ADAL" clId="{69AC5F5E-1AFB-44BF-98CB-C85429904402}" dt="2025-08-28T21:38:18.484" v="188" actId="20577"/>
          <ac:spMkLst>
            <pc:docMk/>
            <pc:sldMk cId="786362556" sldId="267"/>
            <ac:spMk id="6" creationId="{2E58BC4B-EAED-025E-106D-3D94F74EF506}"/>
          </ac:spMkLst>
        </pc:spChg>
      </pc:sldChg>
      <pc:sldChg chg="modSp mod">
        <pc:chgData name="Rose, Floryan" userId="3bf0c4aa-ed87-43da-ad81-7da83223b79b" providerId="ADAL" clId="{69AC5F5E-1AFB-44BF-98CB-C85429904402}" dt="2025-08-28T21:38:28.410" v="192" actId="20577"/>
        <pc:sldMkLst>
          <pc:docMk/>
          <pc:sldMk cId="16312958" sldId="269"/>
        </pc:sldMkLst>
        <pc:spChg chg="mod">
          <ac:chgData name="Rose, Floryan" userId="3bf0c4aa-ed87-43da-ad81-7da83223b79b" providerId="ADAL" clId="{69AC5F5E-1AFB-44BF-98CB-C85429904402}" dt="2025-08-28T21:38:28.410" v="192" actId="20577"/>
          <ac:spMkLst>
            <pc:docMk/>
            <pc:sldMk cId="16312958" sldId="269"/>
            <ac:spMk id="6" creationId="{49C765BA-08C2-1A18-26B7-51442B2FB43E}"/>
          </ac:spMkLst>
        </pc:spChg>
      </pc:sldChg>
      <pc:sldChg chg="modSp mod">
        <pc:chgData name="Rose, Floryan" userId="3bf0c4aa-ed87-43da-ad81-7da83223b79b" providerId="ADAL" clId="{69AC5F5E-1AFB-44BF-98CB-C85429904402}" dt="2025-08-28T21:40:12.667" v="244" actId="20577"/>
        <pc:sldMkLst>
          <pc:docMk/>
          <pc:sldMk cId="4178927496" sldId="276"/>
        </pc:sldMkLst>
        <pc:spChg chg="mod">
          <ac:chgData name="Rose, Floryan" userId="3bf0c4aa-ed87-43da-ad81-7da83223b79b" providerId="ADAL" clId="{69AC5F5E-1AFB-44BF-98CB-C85429904402}" dt="2025-08-28T21:40:12.667" v="244" actId="20577"/>
          <ac:spMkLst>
            <pc:docMk/>
            <pc:sldMk cId="4178927496" sldId="276"/>
            <ac:spMk id="6" creationId="{CB851731-0363-9CF3-0EF4-812A359639DC}"/>
          </ac:spMkLst>
        </pc:spChg>
        <pc:spChg chg="mod">
          <ac:chgData name="Rose, Floryan" userId="3bf0c4aa-ed87-43da-ad81-7da83223b79b" providerId="ADAL" clId="{69AC5F5E-1AFB-44BF-98CB-C85429904402}" dt="2025-08-28T09:29:54.790" v="168" actId="20577"/>
          <ac:spMkLst>
            <pc:docMk/>
            <pc:sldMk cId="4178927496" sldId="276"/>
            <ac:spMk id="14" creationId="{FA1E5C84-95ED-13F1-DD97-D745462DE13B}"/>
          </ac:spMkLst>
        </pc:spChg>
      </pc:sldChg>
      <pc:sldChg chg="modSp mod">
        <pc:chgData name="Rose, Floryan" userId="3bf0c4aa-ed87-43da-ad81-7da83223b79b" providerId="ADAL" clId="{69AC5F5E-1AFB-44BF-98CB-C85429904402}" dt="2025-08-28T21:38:32.962" v="194" actId="20577"/>
        <pc:sldMkLst>
          <pc:docMk/>
          <pc:sldMk cId="1435544038" sldId="277"/>
        </pc:sldMkLst>
        <pc:spChg chg="mod">
          <ac:chgData name="Rose, Floryan" userId="3bf0c4aa-ed87-43da-ad81-7da83223b79b" providerId="ADAL" clId="{69AC5F5E-1AFB-44BF-98CB-C85429904402}" dt="2025-08-28T21:38:32.962" v="194" actId="20577"/>
          <ac:spMkLst>
            <pc:docMk/>
            <pc:sldMk cId="1435544038" sldId="277"/>
            <ac:spMk id="6" creationId="{31C66F5E-436E-2B92-72CA-D29BB975E9C1}"/>
          </ac:spMkLst>
        </pc:spChg>
      </pc:sldChg>
      <pc:sldChg chg="delSp modSp mod">
        <pc:chgData name="Rose, Floryan" userId="3bf0c4aa-ed87-43da-ad81-7da83223b79b" providerId="ADAL" clId="{69AC5F5E-1AFB-44BF-98CB-C85429904402}" dt="2025-08-28T14:08:39.763" v="174" actId="1076"/>
        <pc:sldMkLst>
          <pc:docMk/>
          <pc:sldMk cId="2944305787" sldId="280"/>
        </pc:sldMkLst>
        <pc:spChg chg="del">
          <ac:chgData name="Rose, Floryan" userId="3bf0c4aa-ed87-43da-ad81-7da83223b79b" providerId="ADAL" clId="{69AC5F5E-1AFB-44BF-98CB-C85429904402}" dt="2025-08-28T14:08:35.113" v="173" actId="478"/>
          <ac:spMkLst>
            <pc:docMk/>
            <pc:sldMk cId="2944305787" sldId="280"/>
            <ac:spMk id="24" creationId="{15E17F9A-E86C-6FA8-EABC-A168DDDA2EBA}"/>
          </ac:spMkLst>
        </pc:spChg>
        <pc:picChg chg="mod">
          <ac:chgData name="Rose, Floryan" userId="3bf0c4aa-ed87-43da-ad81-7da83223b79b" providerId="ADAL" clId="{69AC5F5E-1AFB-44BF-98CB-C85429904402}" dt="2025-08-28T14:08:39.763" v="174" actId="1076"/>
          <ac:picMkLst>
            <pc:docMk/>
            <pc:sldMk cId="2944305787" sldId="280"/>
            <ac:picMk id="17" creationId="{B4AB6376-8B33-DB97-CAEF-D97F3FA6E93B}"/>
          </ac:picMkLst>
        </pc:picChg>
        <pc:cxnChg chg="del">
          <ac:chgData name="Rose, Floryan" userId="3bf0c4aa-ed87-43da-ad81-7da83223b79b" providerId="ADAL" clId="{69AC5F5E-1AFB-44BF-98CB-C85429904402}" dt="2025-08-28T14:08:32.648" v="172" actId="478"/>
          <ac:cxnSpMkLst>
            <pc:docMk/>
            <pc:sldMk cId="2944305787" sldId="280"/>
            <ac:cxnSpMk id="19" creationId="{7D77C3C4-C5B5-8217-5D2E-2FA2CC1E41E6}"/>
          </ac:cxnSpMkLst>
        </pc:cxnChg>
      </pc:sldChg>
      <pc:sldChg chg="modSp mod">
        <pc:chgData name="Rose, Floryan" userId="3bf0c4aa-ed87-43da-ad81-7da83223b79b" providerId="ADAL" clId="{69AC5F5E-1AFB-44BF-98CB-C85429904402}" dt="2025-08-28T14:07:40.645" v="171" actId="20577"/>
        <pc:sldMkLst>
          <pc:docMk/>
          <pc:sldMk cId="1110656233" sldId="281"/>
        </pc:sldMkLst>
        <pc:spChg chg="mod">
          <ac:chgData name="Rose, Floryan" userId="3bf0c4aa-ed87-43da-ad81-7da83223b79b" providerId="ADAL" clId="{69AC5F5E-1AFB-44BF-98CB-C85429904402}" dt="2025-08-28T14:07:40.645" v="171" actId="20577"/>
          <ac:spMkLst>
            <pc:docMk/>
            <pc:sldMk cId="1110656233" sldId="281"/>
            <ac:spMk id="8" creationId="{25D58EF8-16AF-CCAC-5431-048DAD34FFCF}"/>
          </ac:spMkLst>
        </pc:spChg>
      </pc:sldChg>
      <pc:sldChg chg="modSp mod">
        <pc:chgData name="Rose, Floryan" userId="3bf0c4aa-ed87-43da-ad81-7da83223b79b" providerId="ADAL" clId="{69AC5F5E-1AFB-44BF-98CB-C85429904402}" dt="2025-08-28T21:40:17.298" v="248" actId="20577"/>
        <pc:sldMkLst>
          <pc:docMk/>
          <pc:sldMk cId="727907779" sldId="284"/>
        </pc:sldMkLst>
        <pc:spChg chg="mod">
          <ac:chgData name="Rose, Floryan" userId="3bf0c4aa-ed87-43da-ad81-7da83223b79b" providerId="ADAL" clId="{69AC5F5E-1AFB-44BF-98CB-C85429904402}" dt="2025-08-28T21:40:17.298" v="248" actId="20577"/>
          <ac:spMkLst>
            <pc:docMk/>
            <pc:sldMk cId="727907779" sldId="284"/>
            <ac:spMk id="6" creationId="{CB851731-0363-9CF3-0EF4-812A359639DC}"/>
          </ac:spMkLst>
        </pc:spChg>
      </pc:sldChg>
      <pc:sldChg chg="modSp mod">
        <pc:chgData name="Rose, Floryan" userId="3bf0c4aa-ed87-43da-ad81-7da83223b79b" providerId="ADAL" clId="{69AC5F5E-1AFB-44BF-98CB-C85429904402}" dt="2025-08-28T21:38:48.729" v="202" actId="20577"/>
        <pc:sldMkLst>
          <pc:docMk/>
          <pc:sldMk cId="4174166420" sldId="285"/>
        </pc:sldMkLst>
        <pc:spChg chg="mod">
          <ac:chgData name="Rose, Floryan" userId="3bf0c4aa-ed87-43da-ad81-7da83223b79b" providerId="ADAL" clId="{69AC5F5E-1AFB-44BF-98CB-C85429904402}" dt="2025-08-28T21:38:48.729" v="202" actId="20577"/>
          <ac:spMkLst>
            <pc:docMk/>
            <pc:sldMk cId="4174166420" sldId="285"/>
            <ac:spMk id="6" creationId="{CB851731-0363-9CF3-0EF4-812A359639DC}"/>
          </ac:spMkLst>
        </pc:spChg>
      </pc:sldChg>
      <pc:sldChg chg="modSp mod">
        <pc:chgData name="Rose, Floryan" userId="3bf0c4aa-ed87-43da-ad81-7da83223b79b" providerId="ADAL" clId="{69AC5F5E-1AFB-44BF-98CB-C85429904402}" dt="2025-08-28T21:39:06.638" v="206" actId="20577"/>
        <pc:sldMkLst>
          <pc:docMk/>
          <pc:sldMk cId="1953871619" sldId="287"/>
        </pc:sldMkLst>
        <pc:spChg chg="mod">
          <ac:chgData name="Rose, Floryan" userId="3bf0c4aa-ed87-43da-ad81-7da83223b79b" providerId="ADAL" clId="{69AC5F5E-1AFB-44BF-98CB-C85429904402}" dt="2025-08-28T21:39:06.638" v="206" actId="20577"/>
          <ac:spMkLst>
            <pc:docMk/>
            <pc:sldMk cId="1953871619" sldId="287"/>
            <ac:spMk id="6" creationId="{CB851731-0363-9CF3-0EF4-812A359639DC}"/>
          </ac:spMkLst>
        </pc:spChg>
      </pc:sldChg>
      <pc:sldChg chg="modSp mod">
        <pc:chgData name="Rose, Floryan" userId="3bf0c4aa-ed87-43da-ad81-7da83223b79b" providerId="ADAL" clId="{69AC5F5E-1AFB-44BF-98CB-C85429904402}" dt="2025-08-28T21:39:16.970" v="212" actId="20577"/>
        <pc:sldMkLst>
          <pc:docMk/>
          <pc:sldMk cId="4159624062" sldId="288"/>
        </pc:sldMkLst>
        <pc:spChg chg="mod">
          <ac:chgData name="Rose, Floryan" userId="3bf0c4aa-ed87-43da-ad81-7da83223b79b" providerId="ADAL" clId="{69AC5F5E-1AFB-44BF-98CB-C85429904402}" dt="2025-08-28T21:39:16.970" v="212" actId="20577"/>
          <ac:spMkLst>
            <pc:docMk/>
            <pc:sldMk cId="4159624062" sldId="288"/>
            <ac:spMk id="6" creationId="{CB851731-0363-9CF3-0EF4-812A359639DC}"/>
          </ac:spMkLst>
        </pc:spChg>
      </pc:sldChg>
      <pc:sldChg chg="modSp mod">
        <pc:chgData name="Rose, Floryan" userId="3bf0c4aa-ed87-43da-ad81-7da83223b79b" providerId="ADAL" clId="{69AC5F5E-1AFB-44BF-98CB-C85429904402}" dt="2025-08-28T21:39:22.890" v="218" actId="20577"/>
        <pc:sldMkLst>
          <pc:docMk/>
          <pc:sldMk cId="1263218743" sldId="289"/>
        </pc:sldMkLst>
        <pc:spChg chg="mod">
          <ac:chgData name="Rose, Floryan" userId="3bf0c4aa-ed87-43da-ad81-7da83223b79b" providerId="ADAL" clId="{69AC5F5E-1AFB-44BF-98CB-C85429904402}" dt="2025-08-28T21:39:22.890" v="218" actId="20577"/>
          <ac:spMkLst>
            <pc:docMk/>
            <pc:sldMk cId="1263218743" sldId="289"/>
            <ac:spMk id="6" creationId="{CB851731-0363-9CF3-0EF4-812A359639DC}"/>
          </ac:spMkLst>
        </pc:spChg>
      </pc:sldChg>
      <pc:sldChg chg="modSp mod">
        <pc:chgData name="Rose, Floryan" userId="3bf0c4aa-ed87-43da-ad81-7da83223b79b" providerId="ADAL" clId="{69AC5F5E-1AFB-44BF-98CB-C85429904402}" dt="2025-08-28T21:38:40.835" v="198" actId="20577"/>
        <pc:sldMkLst>
          <pc:docMk/>
          <pc:sldMk cId="820856775" sldId="290"/>
        </pc:sldMkLst>
        <pc:spChg chg="mod">
          <ac:chgData name="Rose, Floryan" userId="3bf0c4aa-ed87-43da-ad81-7da83223b79b" providerId="ADAL" clId="{69AC5F5E-1AFB-44BF-98CB-C85429904402}" dt="2025-08-28T21:38:40.835" v="198" actId="20577"/>
          <ac:spMkLst>
            <pc:docMk/>
            <pc:sldMk cId="820856775" sldId="290"/>
            <ac:spMk id="6" creationId="{CB851731-0363-9CF3-0EF4-812A359639DC}"/>
          </ac:spMkLst>
        </pc:spChg>
      </pc:sldChg>
      <pc:sldChg chg="modSp mod">
        <pc:chgData name="Rose, Floryan" userId="3bf0c4aa-ed87-43da-ad81-7da83223b79b" providerId="ADAL" clId="{69AC5F5E-1AFB-44BF-98CB-C85429904402}" dt="2025-08-28T21:39:02.345" v="204" actId="20577"/>
        <pc:sldMkLst>
          <pc:docMk/>
          <pc:sldMk cId="1609725771" sldId="291"/>
        </pc:sldMkLst>
        <pc:spChg chg="mod">
          <ac:chgData name="Rose, Floryan" userId="3bf0c4aa-ed87-43da-ad81-7da83223b79b" providerId="ADAL" clId="{69AC5F5E-1AFB-44BF-98CB-C85429904402}" dt="2025-08-28T21:39:02.345" v="204" actId="20577"/>
          <ac:spMkLst>
            <pc:docMk/>
            <pc:sldMk cId="1609725771" sldId="291"/>
            <ac:spMk id="6" creationId="{CB851731-0363-9CF3-0EF4-812A359639DC}"/>
          </ac:spMkLst>
        </pc:spChg>
      </pc:sldChg>
      <pc:sldChg chg="modSp mod">
        <pc:chgData name="Rose, Floryan" userId="3bf0c4aa-ed87-43da-ad81-7da83223b79b" providerId="ADAL" clId="{69AC5F5E-1AFB-44BF-98CB-C85429904402}" dt="2025-08-28T21:39:33.506" v="226" actId="20577"/>
        <pc:sldMkLst>
          <pc:docMk/>
          <pc:sldMk cId="3259451723" sldId="292"/>
        </pc:sldMkLst>
        <pc:spChg chg="mod">
          <ac:chgData name="Rose, Floryan" userId="3bf0c4aa-ed87-43da-ad81-7da83223b79b" providerId="ADAL" clId="{69AC5F5E-1AFB-44BF-98CB-C85429904402}" dt="2025-08-28T21:39:33.506" v="226" actId="20577"/>
          <ac:spMkLst>
            <pc:docMk/>
            <pc:sldMk cId="3259451723" sldId="292"/>
            <ac:spMk id="6" creationId="{10521812-674D-4859-D4EB-3BF95AA9C892}"/>
          </ac:spMkLst>
        </pc:spChg>
      </pc:sldChg>
      <pc:sldChg chg="modSp mod">
        <pc:chgData name="Rose, Floryan" userId="3bf0c4aa-ed87-43da-ad81-7da83223b79b" providerId="ADAL" clId="{69AC5F5E-1AFB-44BF-98CB-C85429904402}" dt="2025-08-28T21:39:27.227" v="222" actId="20577"/>
        <pc:sldMkLst>
          <pc:docMk/>
          <pc:sldMk cId="2463723155" sldId="294"/>
        </pc:sldMkLst>
        <pc:spChg chg="mod">
          <ac:chgData name="Rose, Floryan" userId="3bf0c4aa-ed87-43da-ad81-7da83223b79b" providerId="ADAL" clId="{69AC5F5E-1AFB-44BF-98CB-C85429904402}" dt="2025-08-28T21:39:27.227" v="222" actId="20577"/>
          <ac:spMkLst>
            <pc:docMk/>
            <pc:sldMk cId="2463723155" sldId="294"/>
            <ac:spMk id="6" creationId="{642A041B-8909-1439-0386-4EA40393B2D2}"/>
          </ac:spMkLst>
        </pc:spChg>
      </pc:sldChg>
      <pc:sldChg chg="modSp mod">
        <pc:chgData name="Rose, Floryan" userId="3bf0c4aa-ed87-43da-ad81-7da83223b79b" providerId="ADAL" clId="{69AC5F5E-1AFB-44BF-98CB-C85429904402}" dt="2025-08-28T21:39:10.716" v="208" actId="20577"/>
        <pc:sldMkLst>
          <pc:docMk/>
          <pc:sldMk cId="3905886723" sldId="295"/>
        </pc:sldMkLst>
        <pc:spChg chg="mod">
          <ac:chgData name="Rose, Floryan" userId="3bf0c4aa-ed87-43da-ad81-7da83223b79b" providerId="ADAL" clId="{69AC5F5E-1AFB-44BF-98CB-C85429904402}" dt="2025-08-28T21:39:10.716" v="208" actId="20577"/>
          <ac:spMkLst>
            <pc:docMk/>
            <pc:sldMk cId="3905886723" sldId="295"/>
            <ac:spMk id="6" creationId="{709BC225-ED42-4566-EB9D-798DC6BE94BA}"/>
          </ac:spMkLst>
        </pc:spChg>
      </pc:sldChg>
      <pc:sldChg chg="modSp mod">
        <pc:chgData name="Rose, Floryan" userId="3bf0c4aa-ed87-43da-ad81-7da83223b79b" providerId="ADAL" clId="{69AC5F5E-1AFB-44BF-98CB-C85429904402}" dt="2025-08-28T21:39:37.601" v="230" actId="20577"/>
        <pc:sldMkLst>
          <pc:docMk/>
          <pc:sldMk cId="277190212" sldId="296"/>
        </pc:sldMkLst>
        <pc:spChg chg="mod">
          <ac:chgData name="Rose, Floryan" userId="3bf0c4aa-ed87-43da-ad81-7da83223b79b" providerId="ADAL" clId="{69AC5F5E-1AFB-44BF-98CB-C85429904402}" dt="2025-08-28T21:39:37.601" v="230" actId="20577"/>
          <ac:spMkLst>
            <pc:docMk/>
            <pc:sldMk cId="277190212" sldId="296"/>
            <ac:spMk id="6" creationId="{66B174A8-621A-9462-3CA9-A004D550709B}"/>
          </ac:spMkLst>
        </pc:spChg>
        <pc:spChg chg="mod">
          <ac:chgData name="Rose, Floryan" userId="3bf0c4aa-ed87-43da-ad81-7da83223b79b" providerId="ADAL" clId="{69AC5F5E-1AFB-44BF-98CB-C85429904402}" dt="2025-08-28T08:37:25.841" v="6" actId="20577"/>
          <ac:spMkLst>
            <pc:docMk/>
            <pc:sldMk cId="277190212" sldId="296"/>
            <ac:spMk id="15" creationId="{D48FFE21-3009-F9A4-C4F4-DA086BAD66DA}"/>
          </ac:spMkLst>
        </pc:spChg>
      </pc:sldChg>
      <pc:sldChg chg="modSp mod">
        <pc:chgData name="Rose, Floryan" userId="3bf0c4aa-ed87-43da-ad81-7da83223b79b" providerId="ADAL" clId="{69AC5F5E-1AFB-44BF-98CB-C85429904402}" dt="2025-08-28T21:39:44.813" v="234" actId="6549"/>
        <pc:sldMkLst>
          <pc:docMk/>
          <pc:sldMk cId="366634111" sldId="297"/>
        </pc:sldMkLst>
        <pc:spChg chg="mod">
          <ac:chgData name="Rose, Floryan" userId="3bf0c4aa-ed87-43da-ad81-7da83223b79b" providerId="ADAL" clId="{69AC5F5E-1AFB-44BF-98CB-C85429904402}" dt="2025-08-28T21:39:44.813" v="234" actId="6549"/>
          <ac:spMkLst>
            <pc:docMk/>
            <pc:sldMk cId="366634111" sldId="297"/>
            <ac:spMk id="6" creationId="{9012B6DC-A59A-81D5-326D-CB1523792FC1}"/>
          </ac:spMkLst>
        </pc:spChg>
      </pc:sldChg>
      <pc:sldChg chg="modSp mod">
        <pc:chgData name="Rose, Floryan" userId="3bf0c4aa-ed87-43da-ad81-7da83223b79b" providerId="ADAL" clId="{69AC5F5E-1AFB-44BF-98CB-C85429904402}" dt="2025-08-28T21:39:50.284" v="236" actId="20577"/>
        <pc:sldMkLst>
          <pc:docMk/>
          <pc:sldMk cId="2930127325" sldId="298"/>
        </pc:sldMkLst>
        <pc:spChg chg="mod">
          <ac:chgData name="Rose, Floryan" userId="3bf0c4aa-ed87-43da-ad81-7da83223b79b" providerId="ADAL" clId="{69AC5F5E-1AFB-44BF-98CB-C85429904402}" dt="2025-08-28T21:39:50.284" v="236" actId="20577"/>
          <ac:spMkLst>
            <pc:docMk/>
            <pc:sldMk cId="2930127325" sldId="298"/>
            <ac:spMk id="6" creationId="{56430088-5BE4-4405-E29A-2FD9B1613F6E}"/>
          </ac:spMkLst>
        </pc:spChg>
      </pc:sldChg>
      <pc:sldChg chg="modSp mod">
        <pc:chgData name="Rose, Floryan" userId="3bf0c4aa-ed87-43da-ad81-7da83223b79b" providerId="ADAL" clId="{69AC5F5E-1AFB-44BF-98CB-C85429904402}" dt="2025-08-28T21:40:07.919" v="240" actId="20577"/>
        <pc:sldMkLst>
          <pc:docMk/>
          <pc:sldMk cId="1572416054" sldId="299"/>
        </pc:sldMkLst>
        <pc:spChg chg="mod">
          <ac:chgData name="Rose, Floryan" userId="3bf0c4aa-ed87-43da-ad81-7da83223b79b" providerId="ADAL" clId="{69AC5F5E-1AFB-44BF-98CB-C85429904402}" dt="2025-08-28T21:40:07.919" v="240" actId="20577"/>
          <ac:spMkLst>
            <pc:docMk/>
            <pc:sldMk cId="1572416054" sldId="299"/>
            <ac:spMk id="6" creationId="{4455A757-65DB-CBDA-9E79-5782E1AAD3B1}"/>
          </ac:spMkLst>
        </pc:spChg>
      </pc:sldChg>
      <pc:sldChg chg="del">
        <pc:chgData name="Rose, Floryan" userId="3bf0c4aa-ed87-43da-ad81-7da83223b79b" providerId="ADAL" clId="{69AC5F5E-1AFB-44BF-98CB-C85429904402}" dt="2025-08-28T21:40:25.592" v="249" actId="2696"/>
        <pc:sldMkLst>
          <pc:docMk/>
          <pc:sldMk cId="126384878" sldId="30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C67DEC-6666-085C-32A1-D1752E24FC4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A1D9A07D-3B80-E33E-EF32-B4255C73A1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E90EB74A-B8A2-A128-39FE-4559A1B982FF}"/>
              </a:ext>
            </a:extLst>
          </p:cNvPr>
          <p:cNvSpPr>
            <a:spLocks noGrp="1"/>
          </p:cNvSpPr>
          <p:nvPr>
            <p:ph type="dt" sz="half" idx="10"/>
          </p:nvPr>
        </p:nvSpPr>
        <p:spPr/>
        <p:txBody>
          <a:bodyPr/>
          <a:lstStyle/>
          <a:p>
            <a:fld id="{669424A9-2307-43CB-AF2D-614084A01C96}" type="datetimeFigureOut">
              <a:rPr lang="en-US" smtClean="0"/>
              <a:t>8/29/2025</a:t>
            </a:fld>
            <a:endParaRPr lang="en-US"/>
          </a:p>
        </p:txBody>
      </p:sp>
      <p:sp>
        <p:nvSpPr>
          <p:cNvPr id="5" name="Espace réservé du pied de page 4">
            <a:extLst>
              <a:ext uri="{FF2B5EF4-FFF2-40B4-BE49-F238E27FC236}">
                <a16:creationId xmlns:a16="http://schemas.microsoft.com/office/drawing/2014/main" id="{1D28AD95-854E-DE89-28C4-273B7576946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23E4D8F1-6EF8-21F0-2FB8-0D34CC67B36A}"/>
              </a:ext>
            </a:extLst>
          </p:cNvPr>
          <p:cNvSpPr>
            <a:spLocks noGrp="1"/>
          </p:cNvSpPr>
          <p:nvPr>
            <p:ph type="sldNum" sz="quarter" idx="12"/>
          </p:nvPr>
        </p:nvSpPr>
        <p:spPr/>
        <p:txBody>
          <a:bodyPr/>
          <a:lstStyle/>
          <a:p>
            <a:fld id="{6AECB4E7-1E37-4E72-963F-81CD3FE48015}" type="slidenum">
              <a:rPr lang="en-US" smtClean="0"/>
              <a:t>‹N°›</a:t>
            </a:fld>
            <a:endParaRPr lang="en-US"/>
          </a:p>
        </p:txBody>
      </p:sp>
    </p:spTree>
    <p:extLst>
      <p:ext uri="{BB962C8B-B14F-4D97-AF65-F5344CB8AC3E}">
        <p14:creationId xmlns:p14="http://schemas.microsoft.com/office/powerpoint/2010/main" val="3023038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16BECB-6ADF-7A40-9B99-E06135C2495F}"/>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0C3ADF20-8B90-4D2A-186A-6BDC9075F9C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B3CE2DC-0809-8AD8-8983-48DDA8F95BF8}"/>
              </a:ext>
            </a:extLst>
          </p:cNvPr>
          <p:cNvSpPr>
            <a:spLocks noGrp="1"/>
          </p:cNvSpPr>
          <p:nvPr>
            <p:ph type="dt" sz="half" idx="10"/>
          </p:nvPr>
        </p:nvSpPr>
        <p:spPr/>
        <p:txBody>
          <a:bodyPr/>
          <a:lstStyle/>
          <a:p>
            <a:fld id="{669424A9-2307-43CB-AF2D-614084A01C96}" type="datetimeFigureOut">
              <a:rPr lang="en-US" smtClean="0"/>
              <a:t>8/29/2025</a:t>
            </a:fld>
            <a:endParaRPr lang="en-US"/>
          </a:p>
        </p:txBody>
      </p:sp>
      <p:sp>
        <p:nvSpPr>
          <p:cNvPr id="5" name="Espace réservé du pied de page 4">
            <a:extLst>
              <a:ext uri="{FF2B5EF4-FFF2-40B4-BE49-F238E27FC236}">
                <a16:creationId xmlns:a16="http://schemas.microsoft.com/office/drawing/2014/main" id="{B38AB300-96F3-0A7C-DFDF-B318EB1AD1B3}"/>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F612D3E-CC9B-0D0F-0BA8-347740AFADEA}"/>
              </a:ext>
            </a:extLst>
          </p:cNvPr>
          <p:cNvSpPr>
            <a:spLocks noGrp="1"/>
          </p:cNvSpPr>
          <p:nvPr>
            <p:ph type="sldNum" sz="quarter" idx="12"/>
          </p:nvPr>
        </p:nvSpPr>
        <p:spPr/>
        <p:txBody>
          <a:bodyPr/>
          <a:lstStyle/>
          <a:p>
            <a:fld id="{6AECB4E7-1E37-4E72-963F-81CD3FE48015}" type="slidenum">
              <a:rPr lang="en-US" smtClean="0"/>
              <a:t>‹N°›</a:t>
            </a:fld>
            <a:endParaRPr lang="en-US"/>
          </a:p>
        </p:txBody>
      </p:sp>
    </p:spTree>
    <p:extLst>
      <p:ext uri="{BB962C8B-B14F-4D97-AF65-F5344CB8AC3E}">
        <p14:creationId xmlns:p14="http://schemas.microsoft.com/office/powerpoint/2010/main" val="3655683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F69C1E2-44A2-DD22-47EE-EB6237FCD29D}"/>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1DF1EF4-982A-88AC-BE58-39C621CAEA4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8549F58D-A7B0-AAB7-168E-4FAB079D67DA}"/>
              </a:ext>
            </a:extLst>
          </p:cNvPr>
          <p:cNvSpPr>
            <a:spLocks noGrp="1"/>
          </p:cNvSpPr>
          <p:nvPr>
            <p:ph type="dt" sz="half" idx="10"/>
          </p:nvPr>
        </p:nvSpPr>
        <p:spPr/>
        <p:txBody>
          <a:bodyPr/>
          <a:lstStyle/>
          <a:p>
            <a:fld id="{669424A9-2307-43CB-AF2D-614084A01C96}" type="datetimeFigureOut">
              <a:rPr lang="en-US" smtClean="0"/>
              <a:t>8/29/2025</a:t>
            </a:fld>
            <a:endParaRPr lang="en-US"/>
          </a:p>
        </p:txBody>
      </p:sp>
      <p:sp>
        <p:nvSpPr>
          <p:cNvPr id="5" name="Espace réservé du pied de page 4">
            <a:extLst>
              <a:ext uri="{FF2B5EF4-FFF2-40B4-BE49-F238E27FC236}">
                <a16:creationId xmlns:a16="http://schemas.microsoft.com/office/drawing/2014/main" id="{50CC3FF2-9551-7C10-E90D-DBA805F9423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F09A525-1FA4-60F4-C6CC-1DCADE735D6D}"/>
              </a:ext>
            </a:extLst>
          </p:cNvPr>
          <p:cNvSpPr>
            <a:spLocks noGrp="1"/>
          </p:cNvSpPr>
          <p:nvPr>
            <p:ph type="sldNum" sz="quarter" idx="12"/>
          </p:nvPr>
        </p:nvSpPr>
        <p:spPr/>
        <p:txBody>
          <a:bodyPr/>
          <a:lstStyle/>
          <a:p>
            <a:fld id="{6AECB4E7-1E37-4E72-963F-81CD3FE48015}" type="slidenum">
              <a:rPr lang="en-US" smtClean="0"/>
              <a:t>‹N°›</a:t>
            </a:fld>
            <a:endParaRPr lang="en-US"/>
          </a:p>
        </p:txBody>
      </p:sp>
    </p:spTree>
    <p:extLst>
      <p:ext uri="{BB962C8B-B14F-4D97-AF65-F5344CB8AC3E}">
        <p14:creationId xmlns:p14="http://schemas.microsoft.com/office/powerpoint/2010/main" val="32992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D187C6-3EF1-E12E-A0A4-7BF4065B5FBF}"/>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FB439DAD-1AB8-3AB3-EFFA-6C276B75D1A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631B12E-FC79-6C39-3EFD-0AE8EDEB7F51}"/>
              </a:ext>
            </a:extLst>
          </p:cNvPr>
          <p:cNvSpPr>
            <a:spLocks noGrp="1"/>
          </p:cNvSpPr>
          <p:nvPr>
            <p:ph type="dt" sz="half" idx="10"/>
          </p:nvPr>
        </p:nvSpPr>
        <p:spPr/>
        <p:txBody>
          <a:bodyPr/>
          <a:lstStyle/>
          <a:p>
            <a:fld id="{669424A9-2307-43CB-AF2D-614084A01C96}" type="datetimeFigureOut">
              <a:rPr lang="en-US" smtClean="0"/>
              <a:t>8/29/2025</a:t>
            </a:fld>
            <a:endParaRPr lang="en-US"/>
          </a:p>
        </p:txBody>
      </p:sp>
      <p:sp>
        <p:nvSpPr>
          <p:cNvPr id="5" name="Espace réservé du pied de page 4">
            <a:extLst>
              <a:ext uri="{FF2B5EF4-FFF2-40B4-BE49-F238E27FC236}">
                <a16:creationId xmlns:a16="http://schemas.microsoft.com/office/drawing/2014/main" id="{A5B08118-1B74-5CD9-2A05-9572359AF57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472FDA0-3831-D6D1-7929-28517C2E0ACB}"/>
              </a:ext>
            </a:extLst>
          </p:cNvPr>
          <p:cNvSpPr>
            <a:spLocks noGrp="1"/>
          </p:cNvSpPr>
          <p:nvPr>
            <p:ph type="sldNum" sz="quarter" idx="12"/>
          </p:nvPr>
        </p:nvSpPr>
        <p:spPr/>
        <p:txBody>
          <a:bodyPr/>
          <a:lstStyle/>
          <a:p>
            <a:fld id="{6AECB4E7-1E37-4E72-963F-81CD3FE48015}" type="slidenum">
              <a:rPr lang="en-US" smtClean="0"/>
              <a:t>‹N°›</a:t>
            </a:fld>
            <a:endParaRPr lang="en-US"/>
          </a:p>
        </p:txBody>
      </p:sp>
    </p:spTree>
    <p:extLst>
      <p:ext uri="{BB962C8B-B14F-4D97-AF65-F5344CB8AC3E}">
        <p14:creationId xmlns:p14="http://schemas.microsoft.com/office/powerpoint/2010/main" val="448866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ABB7D4-BD0D-8ACE-0457-4E5CC337640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0261B6A5-7F2D-C8BA-B9EA-3E539542BF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04C4B4A-532F-9F3A-AE9A-03759DE48193}"/>
              </a:ext>
            </a:extLst>
          </p:cNvPr>
          <p:cNvSpPr>
            <a:spLocks noGrp="1"/>
          </p:cNvSpPr>
          <p:nvPr>
            <p:ph type="dt" sz="half" idx="10"/>
          </p:nvPr>
        </p:nvSpPr>
        <p:spPr/>
        <p:txBody>
          <a:bodyPr/>
          <a:lstStyle/>
          <a:p>
            <a:fld id="{669424A9-2307-43CB-AF2D-614084A01C96}" type="datetimeFigureOut">
              <a:rPr lang="en-US" smtClean="0"/>
              <a:t>8/29/2025</a:t>
            </a:fld>
            <a:endParaRPr lang="en-US"/>
          </a:p>
        </p:txBody>
      </p:sp>
      <p:sp>
        <p:nvSpPr>
          <p:cNvPr id="5" name="Espace réservé du pied de page 4">
            <a:extLst>
              <a:ext uri="{FF2B5EF4-FFF2-40B4-BE49-F238E27FC236}">
                <a16:creationId xmlns:a16="http://schemas.microsoft.com/office/drawing/2014/main" id="{0632B156-8B89-BCB2-2E2C-3F7030F6044A}"/>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CC847F0-8E2C-A889-1808-05ECE5565501}"/>
              </a:ext>
            </a:extLst>
          </p:cNvPr>
          <p:cNvSpPr>
            <a:spLocks noGrp="1"/>
          </p:cNvSpPr>
          <p:nvPr>
            <p:ph type="sldNum" sz="quarter" idx="12"/>
          </p:nvPr>
        </p:nvSpPr>
        <p:spPr/>
        <p:txBody>
          <a:bodyPr/>
          <a:lstStyle/>
          <a:p>
            <a:fld id="{6AECB4E7-1E37-4E72-963F-81CD3FE48015}" type="slidenum">
              <a:rPr lang="en-US" smtClean="0"/>
              <a:t>‹N°›</a:t>
            </a:fld>
            <a:endParaRPr lang="en-US"/>
          </a:p>
        </p:txBody>
      </p:sp>
    </p:spTree>
    <p:extLst>
      <p:ext uri="{BB962C8B-B14F-4D97-AF65-F5344CB8AC3E}">
        <p14:creationId xmlns:p14="http://schemas.microsoft.com/office/powerpoint/2010/main" val="2123808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F35D4F-2353-C6F4-F11D-3A27160C0B7A}"/>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23D0CAC8-DA89-202D-77E1-AE0B9E9F65D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4CBC5DFD-1E16-279A-7336-0A6522C88C3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51ECAE30-1B93-108C-B070-525EAD61CD99}"/>
              </a:ext>
            </a:extLst>
          </p:cNvPr>
          <p:cNvSpPr>
            <a:spLocks noGrp="1"/>
          </p:cNvSpPr>
          <p:nvPr>
            <p:ph type="dt" sz="half" idx="10"/>
          </p:nvPr>
        </p:nvSpPr>
        <p:spPr/>
        <p:txBody>
          <a:bodyPr/>
          <a:lstStyle/>
          <a:p>
            <a:fld id="{669424A9-2307-43CB-AF2D-614084A01C96}" type="datetimeFigureOut">
              <a:rPr lang="en-US" smtClean="0"/>
              <a:t>8/29/2025</a:t>
            </a:fld>
            <a:endParaRPr lang="en-US"/>
          </a:p>
        </p:txBody>
      </p:sp>
      <p:sp>
        <p:nvSpPr>
          <p:cNvPr id="6" name="Espace réservé du pied de page 5">
            <a:extLst>
              <a:ext uri="{FF2B5EF4-FFF2-40B4-BE49-F238E27FC236}">
                <a16:creationId xmlns:a16="http://schemas.microsoft.com/office/drawing/2014/main" id="{E8FF97E0-537F-33A5-FA88-5BF401F5C777}"/>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6B9B98E-03E0-7221-A9CF-ABD0405E6AFF}"/>
              </a:ext>
            </a:extLst>
          </p:cNvPr>
          <p:cNvSpPr>
            <a:spLocks noGrp="1"/>
          </p:cNvSpPr>
          <p:nvPr>
            <p:ph type="sldNum" sz="quarter" idx="12"/>
          </p:nvPr>
        </p:nvSpPr>
        <p:spPr/>
        <p:txBody>
          <a:bodyPr/>
          <a:lstStyle/>
          <a:p>
            <a:fld id="{6AECB4E7-1E37-4E72-963F-81CD3FE48015}" type="slidenum">
              <a:rPr lang="en-US" smtClean="0"/>
              <a:t>‹N°›</a:t>
            </a:fld>
            <a:endParaRPr lang="en-US"/>
          </a:p>
        </p:txBody>
      </p:sp>
    </p:spTree>
    <p:extLst>
      <p:ext uri="{BB962C8B-B14F-4D97-AF65-F5344CB8AC3E}">
        <p14:creationId xmlns:p14="http://schemas.microsoft.com/office/powerpoint/2010/main" val="318128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53CB2-6899-F7CD-67B6-8195A840D65E}"/>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E720F036-0D57-B155-0FEC-324475CB75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A48C1E6-8423-C3F5-E742-6E1281395A9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3C58FC0E-2992-A3E6-CABB-1E8B9F4A57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DE17A36-27DD-1A9C-B666-ECDBA14DF3C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3DEA6F6B-07D5-F0C6-1265-C6D08C5406F2}"/>
              </a:ext>
            </a:extLst>
          </p:cNvPr>
          <p:cNvSpPr>
            <a:spLocks noGrp="1"/>
          </p:cNvSpPr>
          <p:nvPr>
            <p:ph type="dt" sz="half" idx="10"/>
          </p:nvPr>
        </p:nvSpPr>
        <p:spPr/>
        <p:txBody>
          <a:bodyPr/>
          <a:lstStyle/>
          <a:p>
            <a:fld id="{669424A9-2307-43CB-AF2D-614084A01C96}" type="datetimeFigureOut">
              <a:rPr lang="en-US" smtClean="0"/>
              <a:t>8/29/2025</a:t>
            </a:fld>
            <a:endParaRPr lang="en-US"/>
          </a:p>
        </p:txBody>
      </p:sp>
      <p:sp>
        <p:nvSpPr>
          <p:cNvPr id="8" name="Espace réservé du pied de page 7">
            <a:extLst>
              <a:ext uri="{FF2B5EF4-FFF2-40B4-BE49-F238E27FC236}">
                <a16:creationId xmlns:a16="http://schemas.microsoft.com/office/drawing/2014/main" id="{14686E1A-5522-474E-A866-B7B5B2E01708}"/>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AEDE839D-2204-9E6D-2C50-2AE1B3641F47}"/>
              </a:ext>
            </a:extLst>
          </p:cNvPr>
          <p:cNvSpPr>
            <a:spLocks noGrp="1"/>
          </p:cNvSpPr>
          <p:nvPr>
            <p:ph type="sldNum" sz="quarter" idx="12"/>
          </p:nvPr>
        </p:nvSpPr>
        <p:spPr/>
        <p:txBody>
          <a:bodyPr/>
          <a:lstStyle/>
          <a:p>
            <a:fld id="{6AECB4E7-1E37-4E72-963F-81CD3FE48015}" type="slidenum">
              <a:rPr lang="en-US" smtClean="0"/>
              <a:t>‹N°›</a:t>
            </a:fld>
            <a:endParaRPr lang="en-US"/>
          </a:p>
        </p:txBody>
      </p:sp>
    </p:spTree>
    <p:extLst>
      <p:ext uri="{BB962C8B-B14F-4D97-AF65-F5344CB8AC3E}">
        <p14:creationId xmlns:p14="http://schemas.microsoft.com/office/powerpoint/2010/main" val="2712936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340827-60C5-4102-9BAC-8F8A12FB21BC}"/>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07C1D4D6-AEB3-1B34-9306-BA006D9460F2}"/>
              </a:ext>
            </a:extLst>
          </p:cNvPr>
          <p:cNvSpPr>
            <a:spLocks noGrp="1"/>
          </p:cNvSpPr>
          <p:nvPr>
            <p:ph type="dt" sz="half" idx="10"/>
          </p:nvPr>
        </p:nvSpPr>
        <p:spPr/>
        <p:txBody>
          <a:bodyPr/>
          <a:lstStyle/>
          <a:p>
            <a:fld id="{669424A9-2307-43CB-AF2D-614084A01C96}" type="datetimeFigureOut">
              <a:rPr lang="en-US" smtClean="0"/>
              <a:t>8/29/2025</a:t>
            </a:fld>
            <a:endParaRPr lang="en-US"/>
          </a:p>
        </p:txBody>
      </p:sp>
      <p:sp>
        <p:nvSpPr>
          <p:cNvPr id="4" name="Espace réservé du pied de page 3">
            <a:extLst>
              <a:ext uri="{FF2B5EF4-FFF2-40B4-BE49-F238E27FC236}">
                <a16:creationId xmlns:a16="http://schemas.microsoft.com/office/drawing/2014/main" id="{9B78CD7B-22BA-8A32-36E5-6728CC4AF4D9}"/>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4AC7375F-F027-E9E5-DEFE-9E98F127587E}"/>
              </a:ext>
            </a:extLst>
          </p:cNvPr>
          <p:cNvSpPr>
            <a:spLocks noGrp="1"/>
          </p:cNvSpPr>
          <p:nvPr>
            <p:ph type="sldNum" sz="quarter" idx="12"/>
          </p:nvPr>
        </p:nvSpPr>
        <p:spPr/>
        <p:txBody>
          <a:bodyPr/>
          <a:lstStyle/>
          <a:p>
            <a:fld id="{6AECB4E7-1E37-4E72-963F-81CD3FE48015}" type="slidenum">
              <a:rPr lang="en-US" smtClean="0"/>
              <a:t>‹N°›</a:t>
            </a:fld>
            <a:endParaRPr lang="en-US"/>
          </a:p>
        </p:txBody>
      </p:sp>
    </p:spTree>
    <p:extLst>
      <p:ext uri="{BB962C8B-B14F-4D97-AF65-F5344CB8AC3E}">
        <p14:creationId xmlns:p14="http://schemas.microsoft.com/office/powerpoint/2010/main" val="2303683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47F47F9-71CC-D085-1D3D-AA00DB24FBFD}"/>
              </a:ext>
            </a:extLst>
          </p:cNvPr>
          <p:cNvSpPr>
            <a:spLocks noGrp="1"/>
          </p:cNvSpPr>
          <p:nvPr>
            <p:ph type="dt" sz="half" idx="10"/>
          </p:nvPr>
        </p:nvSpPr>
        <p:spPr/>
        <p:txBody>
          <a:bodyPr/>
          <a:lstStyle/>
          <a:p>
            <a:fld id="{669424A9-2307-43CB-AF2D-614084A01C96}" type="datetimeFigureOut">
              <a:rPr lang="en-US" smtClean="0"/>
              <a:t>8/29/2025</a:t>
            </a:fld>
            <a:endParaRPr lang="en-US"/>
          </a:p>
        </p:txBody>
      </p:sp>
      <p:sp>
        <p:nvSpPr>
          <p:cNvPr id="3" name="Espace réservé du pied de page 2">
            <a:extLst>
              <a:ext uri="{FF2B5EF4-FFF2-40B4-BE49-F238E27FC236}">
                <a16:creationId xmlns:a16="http://schemas.microsoft.com/office/drawing/2014/main" id="{9F2A262F-594F-0BFA-9334-4D7790570224}"/>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4876689A-D3D9-8812-E6B1-AE775A33DFEC}"/>
              </a:ext>
            </a:extLst>
          </p:cNvPr>
          <p:cNvSpPr>
            <a:spLocks noGrp="1"/>
          </p:cNvSpPr>
          <p:nvPr>
            <p:ph type="sldNum" sz="quarter" idx="12"/>
          </p:nvPr>
        </p:nvSpPr>
        <p:spPr/>
        <p:txBody>
          <a:bodyPr/>
          <a:lstStyle/>
          <a:p>
            <a:fld id="{6AECB4E7-1E37-4E72-963F-81CD3FE48015}" type="slidenum">
              <a:rPr lang="en-US" smtClean="0"/>
              <a:t>‹N°›</a:t>
            </a:fld>
            <a:endParaRPr lang="en-US"/>
          </a:p>
        </p:txBody>
      </p:sp>
    </p:spTree>
    <p:extLst>
      <p:ext uri="{BB962C8B-B14F-4D97-AF65-F5344CB8AC3E}">
        <p14:creationId xmlns:p14="http://schemas.microsoft.com/office/powerpoint/2010/main" val="1314678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F65587-D046-624B-AB2B-EC439F5A9E1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9BF9E2D0-B6B1-52CC-7AE7-0A77E9AB20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8DE851D8-EA6B-DF58-C3FD-FB68CB534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D563C1-8704-C1C8-E6EF-824A4435C67E}"/>
              </a:ext>
            </a:extLst>
          </p:cNvPr>
          <p:cNvSpPr>
            <a:spLocks noGrp="1"/>
          </p:cNvSpPr>
          <p:nvPr>
            <p:ph type="dt" sz="half" idx="10"/>
          </p:nvPr>
        </p:nvSpPr>
        <p:spPr/>
        <p:txBody>
          <a:bodyPr/>
          <a:lstStyle/>
          <a:p>
            <a:fld id="{669424A9-2307-43CB-AF2D-614084A01C96}" type="datetimeFigureOut">
              <a:rPr lang="en-US" smtClean="0"/>
              <a:t>8/29/2025</a:t>
            </a:fld>
            <a:endParaRPr lang="en-US"/>
          </a:p>
        </p:txBody>
      </p:sp>
      <p:sp>
        <p:nvSpPr>
          <p:cNvPr id="6" name="Espace réservé du pied de page 5">
            <a:extLst>
              <a:ext uri="{FF2B5EF4-FFF2-40B4-BE49-F238E27FC236}">
                <a16:creationId xmlns:a16="http://schemas.microsoft.com/office/drawing/2014/main" id="{B434ABA5-9754-9BF4-9766-B50EC8730FE3}"/>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3A64BDFC-27C5-0E15-BF70-FCAC429C5E26}"/>
              </a:ext>
            </a:extLst>
          </p:cNvPr>
          <p:cNvSpPr>
            <a:spLocks noGrp="1"/>
          </p:cNvSpPr>
          <p:nvPr>
            <p:ph type="sldNum" sz="quarter" idx="12"/>
          </p:nvPr>
        </p:nvSpPr>
        <p:spPr/>
        <p:txBody>
          <a:bodyPr/>
          <a:lstStyle/>
          <a:p>
            <a:fld id="{6AECB4E7-1E37-4E72-963F-81CD3FE48015}" type="slidenum">
              <a:rPr lang="en-US" smtClean="0"/>
              <a:t>‹N°›</a:t>
            </a:fld>
            <a:endParaRPr lang="en-US"/>
          </a:p>
        </p:txBody>
      </p:sp>
    </p:spTree>
    <p:extLst>
      <p:ext uri="{BB962C8B-B14F-4D97-AF65-F5344CB8AC3E}">
        <p14:creationId xmlns:p14="http://schemas.microsoft.com/office/powerpoint/2010/main" val="732237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EC4E66-C15D-22AD-7470-A58124AFA39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E9CDE822-6E28-6836-A68A-8D39670F00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A4677399-CC2C-B773-7E29-0DCB19EEC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9A5EAB-18B7-D1D0-CB0B-B7F03F81C7DD}"/>
              </a:ext>
            </a:extLst>
          </p:cNvPr>
          <p:cNvSpPr>
            <a:spLocks noGrp="1"/>
          </p:cNvSpPr>
          <p:nvPr>
            <p:ph type="dt" sz="half" idx="10"/>
          </p:nvPr>
        </p:nvSpPr>
        <p:spPr/>
        <p:txBody>
          <a:bodyPr/>
          <a:lstStyle/>
          <a:p>
            <a:fld id="{669424A9-2307-43CB-AF2D-614084A01C96}" type="datetimeFigureOut">
              <a:rPr lang="en-US" smtClean="0"/>
              <a:t>8/29/2025</a:t>
            </a:fld>
            <a:endParaRPr lang="en-US"/>
          </a:p>
        </p:txBody>
      </p:sp>
      <p:sp>
        <p:nvSpPr>
          <p:cNvPr id="6" name="Espace réservé du pied de page 5">
            <a:extLst>
              <a:ext uri="{FF2B5EF4-FFF2-40B4-BE49-F238E27FC236}">
                <a16:creationId xmlns:a16="http://schemas.microsoft.com/office/drawing/2014/main" id="{EDD51A93-74C8-5A25-4C90-098003A86560}"/>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7804C131-50F5-68AE-A1FE-367A75B72B6F}"/>
              </a:ext>
            </a:extLst>
          </p:cNvPr>
          <p:cNvSpPr>
            <a:spLocks noGrp="1"/>
          </p:cNvSpPr>
          <p:nvPr>
            <p:ph type="sldNum" sz="quarter" idx="12"/>
          </p:nvPr>
        </p:nvSpPr>
        <p:spPr/>
        <p:txBody>
          <a:bodyPr/>
          <a:lstStyle/>
          <a:p>
            <a:fld id="{6AECB4E7-1E37-4E72-963F-81CD3FE48015}" type="slidenum">
              <a:rPr lang="en-US" smtClean="0"/>
              <a:t>‹N°›</a:t>
            </a:fld>
            <a:endParaRPr lang="en-US"/>
          </a:p>
        </p:txBody>
      </p:sp>
    </p:spTree>
    <p:extLst>
      <p:ext uri="{BB962C8B-B14F-4D97-AF65-F5344CB8AC3E}">
        <p14:creationId xmlns:p14="http://schemas.microsoft.com/office/powerpoint/2010/main" val="3729548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701CF79-CBEF-B467-9A5A-C2B9FC6E65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E231DF0D-45E8-84CE-03AC-FC59A433AB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1B83D422-311E-C015-91B5-B196F5BC3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9424A9-2307-43CB-AF2D-614084A01C96}" type="datetimeFigureOut">
              <a:rPr lang="en-US" smtClean="0"/>
              <a:t>8/29/2025</a:t>
            </a:fld>
            <a:endParaRPr lang="en-US"/>
          </a:p>
        </p:txBody>
      </p:sp>
      <p:sp>
        <p:nvSpPr>
          <p:cNvPr id="5" name="Espace réservé du pied de page 4">
            <a:extLst>
              <a:ext uri="{FF2B5EF4-FFF2-40B4-BE49-F238E27FC236}">
                <a16:creationId xmlns:a16="http://schemas.microsoft.com/office/drawing/2014/main" id="{ED519C89-1755-2173-59AB-5D8E4EB808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B49D6928-4778-D413-247B-1F221863F7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ECB4E7-1E37-4E72-963F-81CD3FE48015}" type="slidenum">
              <a:rPr lang="en-US" smtClean="0"/>
              <a:t>‹N°›</a:t>
            </a:fld>
            <a:endParaRPr lang="en-US"/>
          </a:p>
        </p:txBody>
      </p:sp>
      <p:sp>
        <p:nvSpPr>
          <p:cNvPr id="8" name="ZoneTexte 7">
            <a:extLst>
              <a:ext uri="{FF2B5EF4-FFF2-40B4-BE49-F238E27FC236}">
                <a16:creationId xmlns:a16="http://schemas.microsoft.com/office/drawing/2014/main" id="{1DBF583F-C7CC-2185-BFA7-B7ECF98F6EDB}"/>
              </a:ext>
            </a:extLst>
          </p:cNvPr>
          <p:cNvSpPr txBox="1"/>
          <p:nvPr userDrawn="1">
            <p:extLst>
              <p:ext uri="{1162E1C5-73C7-4A58-AE30-91384D911F3F}">
                <p184:classification xmlns="" xmlns:p184="http://schemas.microsoft.com/office/powerpoint/2018/4/main" val="hdr"/>
              </p:ext>
            </p:extLst>
          </p:nvPr>
        </p:nvSpPr>
        <p:spPr>
          <a:xfrm>
            <a:off x="5095875" y="63500"/>
            <a:ext cx="2044700" cy="152400"/>
          </a:xfrm>
          <a:prstGeom prst="rect">
            <a:avLst/>
          </a:prstGeom>
        </p:spPr>
        <p:txBody>
          <a:bodyPr horzOverflow="overflow" lIns="0" tIns="0" rIns="0" bIns="0">
            <a:spAutoFit/>
          </a:bodyPr>
          <a:lstStyle/>
          <a:p>
            <a:pPr algn="l"/>
            <a:r>
              <a:rPr lang="en-US" sz="1000">
                <a:solidFill>
                  <a:srgbClr val="000000">
                    <a:alpha val="50000"/>
                  </a:srgbClr>
                </a:solidFill>
                <a:latin typeface="Verdana" panose="020B0604030504040204" pitchFamily="34" charset="0"/>
                <a:ea typeface="Verdana" panose="020B0604030504040204" pitchFamily="34" charset="0"/>
              </a:rPr>
              <a:t>Classification: Internal Purpose</a:t>
            </a:r>
          </a:p>
        </p:txBody>
      </p:sp>
    </p:spTree>
    <p:extLst>
      <p:ext uri="{BB962C8B-B14F-4D97-AF65-F5344CB8AC3E}">
        <p14:creationId xmlns:p14="http://schemas.microsoft.com/office/powerpoint/2010/main" val="3531371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windpowerexpo.org/"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png"/><Relationship Id="rId7"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9.png"/><Relationship Id="rId4" Type="http://schemas.openxmlformats.org/officeDocument/2006/relationships/image" Target="../media/image20.pn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png"/><Relationship Id="rId7"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cid:717a150d-9d68-422b-984c-e7145416067d@EURPRD10.PROD.OUTLOOK.COM" TargetMode="External"/><Relationship Id="rId10" Type="http://schemas.openxmlformats.org/officeDocument/2006/relationships/image" Target="../media/image9.png"/><Relationship Id="rId4" Type="http://schemas.openxmlformats.org/officeDocument/2006/relationships/image" Target="../media/image23.jpe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cid:97c570a5-37d3-4495-9c0b-de5823b8a4e0@EURPRD10.PROD.OUTLOOK.COM" TargetMode="External"/><Relationship Id="rId10"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8.jp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9.png"/><Relationship Id="rId7" Type="http://schemas.openxmlformats.org/officeDocument/2006/relationships/image" Target="../media/image29.jpeg"/><Relationship Id="rId12"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2.jpeg"/><Relationship Id="rId5" Type="http://schemas.openxmlformats.org/officeDocument/2006/relationships/image" Target="../media/image5.png"/><Relationship Id="rId10" Type="http://schemas.openxmlformats.org/officeDocument/2006/relationships/image" Target="../media/image31.jpeg"/><Relationship Id="rId4" Type="http://schemas.openxmlformats.org/officeDocument/2006/relationships/image" Target="../media/image8.jp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10" Type="http://schemas.openxmlformats.org/officeDocument/2006/relationships/image" Target="../media/image36.jpeg"/><Relationship Id="rId4" Type="http://schemas.openxmlformats.org/officeDocument/2006/relationships/image" Target="../media/image7.jpg"/><Relationship Id="rId9" Type="http://schemas.openxmlformats.org/officeDocument/2006/relationships/image" Target="../media/image35.jpe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cid:22d44c5c-c17c-417c-aa48-73c61e7ab0b1@EURPRD10.PROD.OUTLOOK.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7.jpeg"/><Relationship Id="rId5" Type="http://schemas.openxmlformats.org/officeDocument/2006/relationships/image" Target="../media/image5.png"/><Relationship Id="rId10" Type="http://schemas.openxmlformats.org/officeDocument/2006/relationships/image" Target="../media/image46.jpeg"/><Relationship Id="rId4" Type="http://schemas.openxmlformats.org/officeDocument/2006/relationships/image" Target="../media/image9.png"/><Relationship Id="rId9"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49.jpeg"/></Relationships>
</file>

<file path=ppt/slides/_rels/slide2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51.jpeg"/></Relationships>
</file>

<file path=ppt/slides/_rels/slide2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10" Type="http://schemas.openxmlformats.org/officeDocument/2006/relationships/image" Target="../media/image54.jpeg"/><Relationship Id="rId4" Type="http://schemas.openxmlformats.org/officeDocument/2006/relationships/image" Target="../media/image7.jpg"/><Relationship Id="rId9" Type="http://schemas.openxmlformats.org/officeDocument/2006/relationships/image" Target="../media/image53.jpe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59.jpeg"/><Relationship Id="rId5" Type="http://schemas.openxmlformats.org/officeDocument/2006/relationships/image" Target="../media/image8.jpg"/><Relationship Id="rId10" Type="http://schemas.openxmlformats.org/officeDocument/2006/relationships/image" Target="../media/image58.jpeg"/><Relationship Id="rId4" Type="http://schemas.openxmlformats.org/officeDocument/2006/relationships/image" Target="../media/image7.jpg"/><Relationship Id="rId9" Type="http://schemas.openxmlformats.org/officeDocument/2006/relationships/image" Target="../media/image57.jpeg"/></Relationships>
</file>

<file path=ppt/slides/_rels/slide3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61.jpe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63.jpeg"/></Relationships>
</file>

<file path=ppt/slides/_rels/slide34.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65.jpeg"/></Relationships>
</file>

<file path=ppt/slides/_rels/slide35.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67.jpeg"/></Relationships>
</file>

<file path=ppt/slides/_rels/slide36.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10" Type="http://schemas.openxmlformats.org/officeDocument/2006/relationships/image" Target="../media/image70.jpeg"/><Relationship Id="rId4" Type="http://schemas.openxmlformats.org/officeDocument/2006/relationships/image" Target="../media/image7.jpg"/><Relationship Id="rId9" Type="http://schemas.openxmlformats.org/officeDocument/2006/relationships/image" Target="../media/image69.jpeg"/></Relationships>
</file>

<file path=ppt/slides/_rels/slide37.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10" Type="http://schemas.openxmlformats.org/officeDocument/2006/relationships/image" Target="../media/image73.jpeg"/><Relationship Id="rId4" Type="http://schemas.openxmlformats.org/officeDocument/2006/relationships/image" Target="../media/image7.jpg"/><Relationship Id="rId9" Type="http://schemas.openxmlformats.org/officeDocument/2006/relationships/image" Target="../media/image72.jpeg"/></Relationships>
</file>

<file path=ppt/slides/_rels/slide3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75.jpeg"/></Relationships>
</file>

<file path=ppt/slides/_rels/slide39.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10" Type="http://schemas.openxmlformats.org/officeDocument/2006/relationships/image" Target="../media/image12.jpeg"/><Relationship Id="rId4" Type="http://schemas.openxmlformats.org/officeDocument/2006/relationships/image" Target="../media/image7.jp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10" Type="http://schemas.openxmlformats.org/officeDocument/2006/relationships/image" Target="../media/image14.png"/><Relationship Id="rId4" Type="http://schemas.openxmlformats.org/officeDocument/2006/relationships/image" Target="../media/image7.jp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10" Type="http://schemas.openxmlformats.org/officeDocument/2006/relationships/image" Target="../media/image17.png"/><Relationship Id="rId4" Type="http://schemas.openxmlformats.org/officeDocument/2006/relationships/image" Target="../media/image7.jp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3ADBC6-2996-4ED6-D69D-FCA89ADC4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12" y="-319468"/>
            <a:ext cx="10650176" cy="7177468"/>
          </a:xfrm>
          <a:prstGeom prst="rect">
            <a:avLst/>
          </a:prstGeom>
          <a:ln>
            <a:noFill/>
          </a:ln>
          <a:effectLst>
            <a:softEdge rad="112500"/>
          </a:effectLst>
        </p:spPr>
      </p:pic>
      <p:pic>
        <p:nvPicPr>
          <p:cNvPr id="5" name="Image 4" descr="Une image contenant texte, Police, logo, Graphique&#10;&#10;Le contenu généré par l’IA peut être incorrect.">
            <a:extLst>
              <a:ext uri="{FF2B5EF4-FFF2-40B4-BE49-F238E27FC236}">
                <a16:creationId xmlns:a16="http://schemas.microsoft.com/office/drawing/2014/main" id="{23F3006F-495D-71F6-69C0-75AA9990B1A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tretch>
            <a:fillRect/>
          </a:stretch>
        </p:blipFill>
        <p:spPr bwMode="auto">
          <a:xfrm>
            <a:off x="1014414" y="1286428"/>
            <a:ext cx="3705225" cy="67564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6" name="Zone de texte 2">
            <a:extLst>
              <a:ext uri="{FF2B5EF4-FFF2-40B4-BE49-F238E27FC236}">
                <a16:creationId xmlns:a16="http://schemas.microsoft.com/office/drawing/2014/main" id="{17AD5D61-91DE-C8CC-A48A-3881D336CC95}"/>
              </a:ext>
            </a:extLst>
          </p:cNvPr>
          <p:cNvSpPr txBox="1">
            <a:spLocks noChangeArrowheads="1"/>
          </p:cNvSpPr>
          <p:nvPr/>
        </p:nvSpPr>
        <p:spPr bwMode="auto">
          <a:xfrm>
            <a:off x="5447902" y="5652707"/>
            <a:ext cx="3322186" cy="981231"/>
          </a:xfrm>
          <a:prstGeom prst="rect">
            <a:avLst/>
          </a:prstGeom>
          <a:noFill/>
          <a:ln w="9525">
            <a:noFill/>
            <a:miter lim="800000"/>
            <a:headEnd/>
            <a:tailEnd/>
          </a:ln>
        </p:spPr>
        <p:txBody>
          <a:bodyPr rot="0" vert="horz" wrap="square" lIns="91440" tIns="45720" rIns="91440" bIns="45720" anchor="t" anchorCtr="0">
            <a:spAutoFit/>
          </a:bodyPr>
          <a:lstStyle/>
          <a:p>
            <a:pPr>
              <a:lnSpc>
                <a:spcPct val="107000"/>
              </a:lnSpc>
              <a:spcAft>
                <a:spcPts val="800"/>
              </a:spcAft>
              <a:buNone/>
            </a:pPr>
            <a:r>
              <a:rPr lang="fr-FR" sz="1400" b="1" dirty="0">
                <a:effectLst/>
                <a:latin typeface="Aptos" panose="020B0004020202020204" pitchFamily="34" charset="0"/>
                <a:ea typeface="Aptos" panose="020B0004020202020204" pitchFamily="34" charset="0"/>
                <a:cs typeface="Times New Roman" panose="02020603050405020304" pitchFamily="18" charset="0"/>
              </a:rPr>
              <a:t>Alternant : Floryan ROSE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fr-FR" sz="1400" b="1" dirty="0">
                <a:effectLst/>
                <a:latin typeface="Aptos" panose="020B0004020202020204" pitchFamily="34" charset="0"/>
                <a:ea typeface="Aptos" panose="020B0004020202020204" pitchFamily="34" charset="0"/>
                <a:cs typeface="Times New Roman" panose="02020603050405020304" pitchFamily="18" charset="0"/>
              </a:rPr>
              <a:t>Tuteur entreprise : Steve BOUDAL </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fr-FR" sz="1400" b="1" dirty="0">
                <a:effectLst/>
                <a:latin typeface="Aptos" panose="020B0004020202020204" pitchFamily="34" charset="0"/>
                <a:ea typeface="Aptos" panose="020B0004020202020204" pitchFamily="34" charset="0"/>
                <a:cs typeface="Times New Roman" panose="02020603050405020304" pitchFamily="18" charset="0"/>
              </a:rPr>
              <a:t>Tuteur enseignant : Larbi CHRIFI</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Zone de texte 2">
            <a:extLst>
              <a:ext uri="{FF2B5EF4-FFF2-40B4-BE49-F238E27FC236}">
                <a16:creationId xmlns:a16="http://schemas.microsoft.com/office/drawing/2014/main" id="{B922D578-8F0E-A01A-9BF6-851F1F2DE3EC}"/>
              </a:ext>
            </a:extLst>
          </p:cNvPr>
          <p:cNvSpPr txBox="1">
            <a:spLocks noChangeArrowheads="1"/>
          </p:cNvSpPr>
          <p:nvPr/>
        </p:nvSpPr>
        <p:spPr bwMode="auto">
          <a:xfrm>
            <a:off x="3362938" y="501862"/>
            <a:ext cx="4838700" cy="9271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fr-FR" sz="2800" b="1" dirty="0">
                <a:ln w="6731" cap="flat" cmpd="sng" algn="ctr">
                  <a:solidFill>
                    <a:srgbClr val="FFFFFF"/>
                  </a:solidFill>
                  <a:prstDash val="solid"/>
                  <a:round/>
                </a:ln>
                <a:solidFill>
                  <a:srgbClr val="262626"/>
                </a:solidFill>
                <a:effectLst>
                  <a:outerShdw dist="38100" dir="2700000" algn="bl">
                    <a:schemeClr val="accent5"/>
                  </a:outerShdw>
                </a:effectLst>
                <a:latin typeface="72 Black" panose="020B0A04030603020204" pitchFamily="34" charset="0"/>
                <a:ea typeface="Aptos" panose="020B0004020202020204" pitchFamily="34" charset="0"/>
                <a:cs typeface="Times New Roman" panose="02020603050405020304" pitchFamily="18" charset="0"/>
              </a:rPr>
              <a:t>Présentation entreprise et projet NORDEX</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EF9A3254-3D6A-2721-8AE2-F1B411BF7946}"/>
              </a:ext>
            </a:extLst>
          </p:cNvPr>
          <p:cNvSpPr txBox="1"/>
          <p:nvPr/>
        </p:nvSpPr>
        <p:spPr>
          <a:xfrm>
            <a:off x="11669486" y="6487886"/>
            <a:ext cx="324040" cy="369332"/>
          </a:xfrm>
          <a:prstGeom prst="rect">
            <a:avLst/>
          </a:prstGeom>
          <a:noFill/>
        </p:spPr>
        <p:txBody>
          <a:bodyPr wrap="square" rtlCol="0">
            <a:spAutoFit/>
          </a:bodyPr>
          <a:lstStyle/>
          <a:p>
            <a:r>
              <a:rPr lang="fr-FR" b="1" dirty="0">
                <a:solidFill>
                  <a:schemeClr val="bg2">
                    <a:lumMod val="50000"/>
                  </a:schemeClr>
                </a:solidFill>
              </a:rPr>
              <a:t>1</a:t>
            </a:r>
            <a:endParaRPr lang="en-US" b="1" dirty="0">
              <a:solidFill>
                <a:schemeClr val="bg2">
                  <a:lumMod val="50000"/>
                </a:schemeClr>
              </a:solidFill>
            </a:endParaRPr>
          </a:p>
        </p:txBody>
      </p:sp>
      <p:pic>
        <p:nvPicPr>
          <p:cNvPr id="2" name="Image 1" descr="Une image contenant Graphique, Police, graphisme, logo&#10;&#10;Le contenu généré par l’IA peut être incorrect.">
            <a:extLst>
              <a:ext uri="{FF2B5EF4-FFF2-40B4-BE49-F238E27FC236}">
                <a16:creationId xmlns:a16="http://schemas.microsoft.com/office/drawing/2014/main" id="{6003CC92-51A8-F5D0-7AFC-3F83B1D91AF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78960" y="2111634"/>
            <a:ext cx="1325880" cy="596900"/>
          </a:xfrm>
          <a:prstGeom prst="rect">
            <a:avLst/>
          </a:prstGeom>
          <a:noFill/>
        </p:spPr>
      </p:pic>
      <p:pic>
        <p:nvPicPr>
          <p:cNvPr id="3" name="Image 2" descr="Une image contenant logo, Police, Graphique, symbole&#10;&#10;Le contenu généré par l’IA peut être incorrect.">
            <a:extLst>
              <a:ext uri="{FF2B5EF4-FFF2-40B4-BE49-F238E27FC236}">
                <a16:creationId xmlns:a16="http://schemas.microsoft.com/office/drawing/2014/main" id="{B17DD6AA-8DFB-EFB0-4A98-E72C32EF482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2835" y="2098934"/>
            <a:ext cx="1126490" cy="647700"/>
          </a:xfrm>
          <a:prstGeom prst="rect">
            <a:avLst/>
          </a:prstGeom>
          <a:noFill/>
        </p:spPr>
      </p:pic>
    </p:spTree>
    <p:extLst>
      <p:ext uri="{BB962C8B-B14F-4D97-AF65-F5344CB8AC3E}">
        <p14:creationId xmlns:p14="http://schemas.microsoft.com/office/powerpoint/2010/main" val="1535010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D379E-3920-3543-8BF2-1BF6C4E481CC}"/>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38E66087-89D5-A214-8923-944CC0D5C2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DBE29DD3-04E7-0298-18C9-1F1F80EB3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7" name="ZoneTexte 6">
            <a:extLst>
              <a:ext uri="{FF2B5EF4-FFF2-40B4-BE49-F238E27FC236}">
                <a16:creationId xmlns:a16="http://schemas.microsoft.com/office/drawing/2014/main" id="{A0D1A1FB-8B33-F075-8B2F-F079EE039D21}"/>
              </a:ext>
            </a:extLst>
          </p:cNvPr>
          <p:cNvSpPr txBox="1"/>
          <p:nvPr/>
        </p:nvSpPr>
        <p:spPr>
          <a:xfrm>
            <a:off x="-39850" y="1512312"/>
            <a:ext cx="4434297" cy="646331"/>
          </a:xfrm>
          <a:prstGeom prst="rect">
            <a:avLst/>
          </a:prstGeom>
          <a:noFill/>
        </p:spPr>
        <p:txBody>
          <a:bodyPr wrap="square">
            <a:spAutoFit/>
          </a:bodyPr>
          <a:lstStyle/>
          <a:p>
            <a:r>
              <a:rPr lang="fr-FR" sz="1800" b="1" kern="0" dirty="0">
                <a:solidFill>
                  <a:srgbClr val="000000"/>
                </a:solidFill>
                <a:effectLst/>
                <a:latin typeface="Aptos" panose="020B0004020202020204" pitchFamily="34" charset="0"/>
                <a:ea typeface="Aptos" panose="020B0004020202020204" pitchFamily="34" charset="0"/>
                <a:cs typeface="Aptos" panose="020B0004020202020204" pitchFamily="34" charset="0"/>
              </a:rPr>
              <a:t>5 régions (CSO) et 17 services de maintenance</a:t>
            </a:r>
            <a:endParaRPr lang="en-US" dirty="0"/>
          </a:p>
        </p:txBody>
      </p:sp>
      <p:pic>
        <p:nvPicPr>
          <p:cNvPr id="3" name="Image 2">
            <a:extLst>
              <a:ext uri="{FF2B5EF4-FFF2-40B4-BE49-F238E27FC236}">
                <a16:creationId xmlns:a16="http://schemas.microsoft.com/office/drawing/2014/main" id="{C1CDBBDC-A357-8E96-73C9-A4A61761CC5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8" name="Image 7">
            <a:extLst>
              <a:ext uri="{FF2B5EF4-FFF2-40B4-BE49-F238E27FC236}">
                <a16:creationId xmlns:a16="http://schemas.microsoft.com/office/drawing/2014/main" id="{2D6DF267-1858-2B70-C433-18311EC75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9" name="Image 8">
            <a:extLst>
              <a:ext uri="{FF2B5EF4-FFF2-40B4-BE49-F238E27FC236}">
                <a16:creationId xmlns:a16="http://schemas.microsoft.com/office/drawing/2014/main" id="{67F6BD74-D4D3-724F-1BC2-D96F4CFAA1C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10" name="Image 9">
            <a:extLst>
              <a:ext uri="{FF2B5EF4-FFF2-40B4-BE49-F238E27FC236}">
                <a16:creationId xmlns:a16="http://schemas.microsoft.com/office/drawing/2014/main" id="{487B9986-E918-91B0-F6B5-25D35066D290}"/>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1" name="Rectangle 10">
            <a:extLst>
              <a:ext uri="{FF2B5EF4-FFF2-40B4-BE49-F238E27FC236}">
                <a16:creationId xmlns:a16="http://schemas.microsoft.com/office/drawing/2014/main" id="{57F1FF77-BF03-F5CC-5011-A575283ED807}"/>
              </a:ext>
            </a:extLst>
          </p:cNvPr>
          <p:cNvSpPr/>
          <p:nvPr/>
        </p:nvSpPr>
        <p:spPr>
          <a:xfrm>
            <a:off x="362772" y="602963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a:extLst>
              <a:ext uri="{FF2B5EF4-FFF2-40B4-BE49-F238E27FC236}">
                <a16:creationId xmlns:a16="http://schemas.microsoft.com/office/drawing/2014/main" id="{60EB9F54-AC6C-D048-6B84-A9018875A28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15640" y="1185267"/>
            <a:ext cx="4872446" cy="5487947"/>
          </a:xfrm>
          <a:prstGeom prst="rect">
            <a:avLst/>
          </a:prstGeom>
          <a:noFill/>
          <a:ln>
            <a:noFill/>
          </a:ln>
        </p:spPr>
      </p:pic>
      <p:sp>
        <p:nvSpPr>
          <p:cNvPr id="13" name="ZoneTexte 12">
            <a:extLst>
              <a:ext uri="{FF2B5EF4-FFF2-40B4-BE49-F238E27FC236}">
                <a16:creationId xmlns:a16="http://schemas.microsoft.com/office/drawing/2014/main" id="{18EF5D24-D749-EC2C-D3E7-E654E5748311}"/>
              </a:ext>
            </a:extLst>
          </p:cNvPr>
          <p:cNvSpPr txBox="1"/>
          <p:nvPr/>
        </p:nvSpPr>
        <p:spPr>
          <a:xfrm>
            <a:off x="11557591" y="6487886"/>
            <a:ext cx="752645" cy="369332"/>
          </a:xfrm>
          <a:prstGeom prst="rect">
            <a:avLst/>
          </a:prstGeom>
          <a:noFill/>
        </p:spPr>
        <p:txBody>
          <a:bodyPr wrap="square" rtlCol="0">
            <a:spAutoFit/>
          </a:bodyPr>
          <a:lstStyle/>
          <a:p>
            <a:r>
              <a:rPr lang="en-US" b="1" noProof="0" dirty="0">
                <a:solidFill>
                  <a:schemeClr val="bg2">
                    <a:lumMod val="50000"/>
                  </a:schemeClr>
                </a:solidFill>
              </a:rPr>
              <a:t>10</a:t>
            </a:r>
          </a:p>
        </p:txBody>
      </p:sp>
      <p:sp>
        <p:nvSpPr>
          <p:cNvPr id="14" name="ZoneTexte 13">
            <a:extLst>
              <a:ext uri="{FF2B5EF4-FFF2-40B4-BE49-F238E27FC236}">
                <a16:creationId xmlns:a16="http://schemas.microsoft.com/office/drawing/2014/main" id="{EBF75A84-4F5A-74C8-FE93-FCDA8749B47E}"/>
              </a:ext>
            </a:extLst>
          </p:cNvPr>
          <p:cNvSpPr txBox="1"/>
          <p:nvPr/>
        </p:nvSpPr>
        <p:spPr>
          <a:xfrm>
            <a:off x="-1376298" y="1099457"/>
            <a:ext cx="6134986" cy="459421"/>
          </a:xfrm>
          <a:prstGeom prst="rect">
            <a:avLst/>
          </a:prstGeom>
          <a:noFill/>
        </p:spPr>
        <p:txBody>
          <a:bodyPr wrap="square">
            <a:spAutoFit/>
          </a:bodyPr>
          <a:lstStyle/>
          <a:p>
            <a:pPr lvl="0" algn="ctr">
              <a:lnSpc>
                <a:spcPct val="107000"/>
              </a:lnSpc>
              <a:spcAft>
                <a:spcPts val="800"/>
              </a:spcAft>
              <a:buClr>
                <a:srgbClr val="0F4761"/>
              </a:buClr>
            </a:pPr>
            <a:r>
              <a:rPr lang="fr-FR" sz="2400" u="sng" dirty="0">
                <a:solidFill>
                  <a:srgbClr val="0F4761"/>
                </a:solidFill>
                <a:latin typeface="Britannic Bold" panose="020B0903060703020204" pitchFamily="34" charset="0"/>
                <a:ea typeface="Aptos" panose="020B0004020202020204" pitchFamily="34" charset="0"/>
                <a:cs typeface="Times New Roman" panose="02020603050405020304" pitchFamily="18" charset="0"/>
              </a:rPr>
              <a:t>2. Nordex en FRANCE</a:t>
            </a:r>
            <a:endPar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60956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F0E3D-919F-7C06-7DCE-0E82776D9B5B}"/>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DF5E0461-F7E8-35B5-2BF2-30C647B727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59E6456D-A991-0F94-A69C-46C85233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pic>
        <p:nvPicPr>
          <p:cNvPr id="3073" name="Image 41">
            <a:extLst>
              <a:ext uri="{FF2B5EF4-FFF2-40B4-BE49-F238E27FC236}">
                <a16:creationId xmlns:a16="http://schemas.microsoft.com/office/drawing/2014/main" id="{B1CCB0C1-E1B5-6A17-AB11-4E4506471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79" y="1389697"/>
            <a:ext cx="3054350" cy="3025775"/>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8FB7ABEE-FA61-C0EC-D2A0-3110E9E0EEDD}"/>
              </a:ext>
            </a:extLst>
          </p:cNvPr>
          <p:cNvSpPr/>
          <p:nvPr/>
        </p:nvSpPr>
        <p:spPr>
          <a:xfrm>
            <a:off x="1411517" y="1389697"/>
            <a:ext cx="591820" cy="3987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074" name="Image 43">
            <a:extLst>
              <a:ext uri="{FF2B5EF4-FFF2-40B4-BE49-F238E27FC236}">
                <a16:creationId xmlns:a16="http://schemas.microsoft.com/office/drawing/2014/main" id="{2486252B-65E8-920A-0D34-8620714706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5186" y="1417394"/>
            <a:ext cx="3002797" cy="29980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DFEF8EDD-05EF-0596-749D-EB17DC7EB57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02E9FC43-B1B0-494A-BD0F-B422737D2AF4}"/>
              </a:ext>
            </a:extLst>
          </p:cNvPr>
          <p:cNvSpPr>
            <a:spLocks noChangeArrowheads="1"/>
          </p:cNvSpPr>
          <p:nvPr/>
        </p:nvSpPr>
        <p:spPr bwMode="auto">
          <a:xfrm>
            <a:off x="90805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970A5ADC-0D51-085F-1F25-D549FE64720B}"/>
              </a:ext>
            </a:extLst>
          </p:cNvPr>
          <p:cNvSpPr/>
          <p:nvPr/>
        </p:nvSpPr>
        <p:spPr>
          <a:xfrm>
            <a:off x="287079" y="1389697"/>
            <a:ext cx="3054350" cy="302577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400A1D-1989-9E53-8A73-1E2AF7EE88DC}"/>
              </a:ext>
            </a:extLst>
          </p:cNvPr>
          <p:cNvSpPr/>
          <p:nvPr/>
        </p:nvSpPr>
        <p:spPr>
          <a:xfrm>
            <a:off x="3405186" y="1389697"/>
            <a:ext cx="3002797" cy="302577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Image 44">
            <a:extLst>
              <a:ext uri="{FF2B5EF4-FFF2-40B4-BE49-F238E27FC236}">
                <a16:creationId xmlns:a16="http://schemas.microsoft.com/office/drawing/2014/main" id="{7E7DE9D6-344C-9039-4D96-EEDFA29B03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9196" y="2581592"/>
            <a:ext cx="6435725" cy="32924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617081C-0AD8-AD66-AD37-B73F40F67B62}"/>
              </a:ext>
            </a:extLst>
          </p:cNvPr>
          <p:cNvSpPr/>
          <p:nvPr/>
        </p:nvSpPr>
        <p:spPr>
          <a:xfrm>
            <a:off x="5469196" y="2581592"/>
            <a:ext cx="6435725" cy="326403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a:extLst>
              <a:ext uri="{FF2B5EF4-FFF2-40B4-BE49-F238E27FC236}">
                <a16:creationId xmlns:a16="http://schemas.microsoft.com/office/drawing/2014/main" id="{5B128A23-90DA-8FFC-0CAB-B352F1341DD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12" name="Image 11">
            <a:extLst>
              <a:ext uri="{FF2B5EF4-FFF2-40B4-BE49-F238E27FC236}">
                <a16:creationId xmlns:a16="http://schemas.microsoft.com/office/drawing/2014/main" id="{B0AFA93B-4B31-0F88-2C66-BE08B66290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13" name="Image 12">
            <a:extLst>
              <a:ext uri="{FF2B5EF4-FFF2-40B4-BE49-F238E27FC236}">
                <a16:creationId xmlns:a16="http://schemas.microsoft.com/office/drawing/2014/main" id="{A68E2A90-31DB-6006-4978-9D92D6892D0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14" name="Image 13">
            <a:extLst>
              <a:ext uri="{FF2B5EF4-FFF2-40B4-BE49-F238E27FC236}">
                <a16:creationId xmlns:a16="http://schemas.microsoft.com/office/drawing/2014/main" id="{DAE008A7-60DF-1717-431E-FC4F8D8A5585}"/>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5" name="Rectangle 14">
            <a:extLst>
              <a:ext uri="{FF2B5EF4-FFF2-40B4-BE49-F238E27FC236}">
                <a16:creationId xmlns:a16="http://schemas.microsoft.com/office/drawing/2014/main" id="{7B500D18-B526-E5D8-2AF6-7513A49926BB}"/>
              </a:ext>
            </a:extLst>
          </p:cNvPr>
          <p:cNvSpPr/>
          <p:nvPr/>
        </p:nvSpPr>
        <p:spPr>
          <a:xfrm>
            <a:off x="362794" y="6044233"/>
            <a:ext cx="10909005" cy="744212"/>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10366247-BDF4-BBD8-6D66-C7A8D6165194}"/>
              </a:ext>
            </a:extLst>
          </p:cNvPr>
          <p:cNvSpPr txBox="1"/>
          <p:nvPr/>
        </p:nvSpPr>
        <p:spPr>
          <a:xfrm>
            <a:off x="11557591" y="6487886"/>
            <a:ext cx="435935" cy="369332"/>
          </a:xfrm>
          <a:prstGeom prst="rect">
            <a:avLst/>
          </a:prstGeom>
          <a:noFill/>
        </p:spPr>
        <p:txBody>
          <a:bodyPr wrap="square" rtlCol="0">
            <a:spAutoFit/>
          </a:bodyPr>
          <a:lstStyle/>
          <a:p>
            <a:r>
              <a:rPr lang="en-US" b="1" noProof="0" dirty="0">
                <a:solidFill>
                  <a:schemeClr val="bg2">
                    <a:lumMod val="50000"/>
                  </a:schemeClr>
                </a:solidFill>
              </a:rPr>
              <a:t>11</a:t>
            </a:r>
          </a:p>
        </p:txBody>
      </p:sp>
      <p:sp>
        <p:nvSpPr>
          <p:cNvPr id="17" name="ZoneTexte 16">
            <a:extLst>
              <a:ext uri="{FF2B5EF4-FFF2-40B4-BE49-F238E27FC236}">
                <a16:creationId xmlns:a16="http://schemas.microsoft.com/office/drawing/2014/main" id="{854E87E8-3A4B-71EE-E973-37F9C228BEB0}"/>
              </a:ext>
            </a:extLst>
          </p:cNvPr>
          <p:cNvSpPr txBox="1"/>
          <p:nvPr/>
        </p:nvSpPr>
        <p:spPr>
          <a:xfrm>
            <a:off x="3028507" y="1336413"/>
            <a:ext cx="6134986" cy="459421"/>
          </a:xfrm>
          <a:prstGeom prst="rect">
            <a:avLst/>
          </a:prstGeom>
          <a:noFill/>
        </p:spPr>
        <p:txBody>
          <a:bodyPr wrap="square">
            <a:spAutoFit/>
          </a:bodyPr>
          <a:lstStyle/>
          <a:p>
            <a:pPr lvl="0" algn="ctr">
              <a:lnSpc>
                <a:spcPct val="107000"/>
              </a:lnSpc>
              <a:spcAft>
                <a:spcPts val="800"/>
              </a:spcAft>
              <a:buClr>
                <a:srgbClr val="0F4761"/>
              </a:buClr>
            </a:pPr>
            <a:r>
              <a:rPr lang="fr-FR" sz="2400" u="sng" dirty="0">
                <a:solidFill>
                  <a:srgbClr val="0F4761"/>
                </a:solidFill>
                <a:latin typeface="Britannic Bold" panose="020B0903060703020204" pitchFamily="34" charset="0"/>
                <a:ea typeface="Aptos" panose="020B0004020202020204" pitchFamily="34" charset="0"/>
                <a:cs typeface="Times New Roman" panose="02020603050405020304" pitchFamily="18" charset="0"/>
              </a:rPr>
              <a:t>3. Nordex Villers-Bocage</a:t>
            </a:r>
            <a:endPar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9020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A1589-68A9-259E-4966-3AB1659EA5E4}"/>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AC905C99-DB45-59E2-1643-296B8FAECB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082B143B-DAD4-1D24-7198-D8B758328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A66BAA21-DC6F-B6EF-F43D-0EA15A8954AF}"/>
              </a:ext>
            </a:extLst>
          </p:cNvPr>
          <p:cNvSpPr txBox="1"/>
          <p:nvPr/>
        </p:nvSpPr>
        <p:spPr>
          <a:xfrm>
            <a:off x="11560629" y="6487886"/>
            <a:ext cx="671221" cy="369332"/>
          </a:xfrm>
          <a:prstGeom prst="rect">
            <a:avLst/>
          </a:prstGeom>
          <a:noFill/>
        </p:spPr>
        <p:txBody>
          <a:bodyPr wrap="square" rtlCol="0">
            <a:spAutoFit/>
          </a:bodyPr>
          <a:lstStyle/>
          <a:p>
            <a:r>
              <a:rPr lang="fr-FR" b="1" dirty="0">
                <a:solidFill>
                  <a:schemeClr val="bg2">
                    <a:lumMod val="50000"/>
                  </a:schemeClr>
                </a:solidFill>
              </a:rPr>
              <a:t>12</a:t>
            </a:r>
            <a:endParaRPr lang="en-US" b="1" dirty="0">
              <a:solidFill>
                <a:schemeClr val="bg2">
                  <a:lumMod val="50000"/>
                </a:schemeClr>
              </a:solidFill>
            </a:endParaRPr>
          </a:p>
        </p:txBody>
      </p:sp>
      <p:pic>
        <p:nvPicPr>
          <p:cNvPr id="2" name="Image 1" descr="Une image contenant intérieur, mur, bureau, habits&#10;&#10;Le contenu généré par l’IA peut être incorrect.">
            <a:extLst>
              <a:ext uri="{FF2B5EF4-FFF2-40B4-BE49-F238E27FC236}">
                <a16:creationId xmlns:a16="http://schemas.microsoft.com/office/drawing/2014/main" id="{D9AE75A5-F245-5F48-F1F2-6A4CC3D32819}"/>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6313744" y="2181066"/>
            <a:ext cx="4459605" cy="2508885"/>
          </a:xfrm>
          <a:prstGeom prst="rect">
            <a:avLst/>
          </a:prstGeom>
          <a:noFill/>
          <a:ln>
            <a:noFill/>
          </a:ln>
        </p:spPr>
      </p:pic>
      <p:pic>
        <p:nvPicPr>
          <p:cNvPr id="7" name="Image 6" descr="Une image contenant scène, texte, étagère, intérieur&#10;&#10;Le contenu généré par l’IA peut être incorrect.">
            <a:extLst>
              <a:ext uri="{FF2B5EF4-FFF2-40B4-BE49-F238E27FC236}">
                <a16:creationId xmlns:a16="http://schemas.microsoft.com/office/drawing/2014/main" id="{DCC1726C-647A-0D56-19A1-07E3700E4F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9170" y="2191488"/>
            <a:ext cx="4557696" cy="2532380"/>
          </a:xfrm>
          <a:prstGeom prst="rect">
            <a:avLst/>
          </a:prstGeom>
        </p:spPr>
      </p:pic>
      <p:sp>
        <p:nvSpPr>
          <p:cNvPr id="8" name="Rectangle 7">
            <a:extLst>
              <a:ext uri="{FF2B5EF4-FFF2-40B4-BE49-F238E27FC236}">
                <a16:creationId xmlns:a16="http://schemas.microsoft.com/office/drawing/2014/main" id="{22700D75-4534-3ADA-2800-505C5D50E820}"/>
              </a:ext>
            </a:extLst>
          </p:cNvPr>
          <p:cNvSpPr/>
          <p:nvPr/>
        </p:nvSpPr>
        <p:spPr>
          <a:xfrm>
            <a:off x="6313744" y="2191488"/>
            <a:ext cx="4459605" cy="248846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ZoneTexte 9">
            <a:extLst>
              <a:ext uri="{FF2B5EF4-FFF2-40B4-BE49-F238E27FC236}">
                <a16:creationId xmlns:a16="http://schemas.microsoft.com/office/drawing/2014/main" id="{091D32B6-65D0-E404-DDF3-22AF75CE58D6}"/>
              </a:ext>
            </a:extLst>
          </p:cNvPr>
          <p:cNvSpPr txBox="1"/>
          <p:nvPr/>
        </p:nvSpPr>
        <p:spPr>
          <a:xfrm>
            <a:off x="979170" y="5288127"/>
            <a:ext cx="6132194" cy="369332"/>
          </a:xfrm>
          <a:prstGeom prst="rect">
            <a:avLst/>
          </a:prstGeom>
          <a:noFill/>
        </p:spPr>
        <p:txBody>
          <a:bodyPr wrap="square">
            <a:spAutoFit/>
          </a:bodyPr>
          <a:lstStyle/>
          <a:p>
            <a:r>
              <a:rPr lang="fr-FR" sz="1800" kern="0" dirty="0">
                <a:effectLst/>
                <a:latin typeface="Aptos" panose="020B0004020202020204" pitchFamily="34" charset="0"/>
                <a:ea typeface="Aptos" panose="020B0004020202020204" pitchFamily="34" charset="0"/>
                <a:cs typeface="Aptos" panose="020B0004020202020204" pitchFamily="34" charset="0"/>
              </a:rPr>
              <a:t>1 Dacia Duster, 2 Peugeot Expert et 4 Peugeot Boxer</a:t>
            </a:r>
            <a:endParaRPr lang="en-US" dirty="0"/>
          </a:p>
        </p:txBody>
      </p:sp>
      <p:pic>
        <p:nvPicPr>
          <p:cNvPr id="9" name="Image 8">
            <a:extLst>
              <a:ext uri="{FF2B5EF4-FFF2-40B4-BE49-F238E27FC236}">
                <a16:creationId xmlns:a16="http://schemas.microsoft.com/office/drawing/2014/main" id="{D3658A76-A890-B0BD-516C-1B21D8B47395}"/>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11" name="Image 10">
            <a:extLst>
              <a:ext uri="{FF2B5EF4-FFF2-40B4-BE49-F238E27FC236}">
                <a16:creationId xmlns:a16="http://schemas.microsoft.com/office/drawing/2014/main" id="{EC0A01FA-5A43-CCCA-775E-84462EA555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12" name="Image 11">
            <a:extLst>
              <a:ext uri="{FF2B5EF4-FFF2-40B4-BE49-F238E27FC236}">
                <a16:creationId xmlns:a16="http://schemas.microsoft.com/office/drawing/2014/main" id="{0DC027B7-94A2-0122-D125-63D2C87D52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13" name="Image 12">
            <a:extLst>
              <a:ext uri="{FF2B5EF4-FFF2-40B4-BE49-F238E27FC236}">
                <a16:creationId xmlns:a16="http://schemas.microsoft.com/office/drawing/2014/main" id="{94D7F034-B801-7B13-0605-38B8F0286960}"/>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4" name="Rectangle 13">
            <a:extLst>
              <a:ext uri="{FF2B5EF4-FFF2-40B4-BE49-F238E27FC236}">
                <a16:creationId xmlns:a16="http://schemas.microsoft.com/office/drawing/2014/main" id="{6E7D1B1F-89DB-40E6-765B-DB9E1EEC72A7}"/>
              </a:ext>
            </a:extLst>
          </p:cNvPr>
          <p:cNvSpPr/>
          <p:nvPr/>
        </p:nvSpPr>
        <p:spPr>
          <a:xfrm>
            <a:off x="254044" y="6044233"/>
            <a:ext cx="10909005" cy="744212"/>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59E2629-2994-A70A-E64E-AB15387C6748}"/>
              </a:ext>
            </a:extLst>
          </p:cNvPr>
          <p:cNvSpPr/>
          <p:nvPr/>
        </p:nvSpPr>
        <p:spPr>
          <a:xfrm>
            <a:off x="981710" y="2171065"/>
            <a:ext cx="4555156" cy="252888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ZoneTexte 15">
            <a:extLst>
              <a:ext uri="{FF2B5EF4-FFF2-40B4-BE49-F238E27FC236}">
                <a16:creationId xmlns:a16="http://schemas.microsoft.com/office/drawing/2014/main" id="{E1FC7407-5042-D1FC-C560-B334A1D57D98}"/>
              </a:ext>
            </a:extLst>
          </p:cNvPr>
          <p:cNvSpPr txBox="1"/>
          <p:nvPr/>
        </p:nvSpPr>
        <p:spPr>
          <a:xfrm>
            <a:off x="3028507" y="1336413"/>
            <a:ext cx="6134986" cy="459421"/>
          </a:xfrm>
          <a:prstGeom prst="rect">
            <a:avLst/>
          </a:prstGeom>
          <a:noFill/>
        </p:spPr>
        <p:txBody>
          <a:bodyPr wrap="square">
            <a:spAutoFit/>
          </a:bodyPr>
          <a:lstStyle/>
          <a:p>
            <a:pPr lvl="0" algn="ctr">
              <a:lnSpc>
                <a:spcPct val="107000"/>
              </a:lnSpc>
              <a:spcAft>
                <a:spcPts val="800"/>
              </a:spcAft>
              <a:buClr>
                <a:srgbClr val="0F4761"/>
              </a:buClr>
            </a:pPr>
            <a:r>
              <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rPr>
              <a:t>Pr</a:t>
            </a:r>
            <a:r>
              <a:rPr lang="fr-FR" sz="2400" u="sng" dirty="0">
                <a:solidFill>
                  <a:srgbClr val="0F4761"/>
                </a:solidFill>
                <a:latin typeface="Britannic Bold" panose="020B0903060703020204" pitchFamily="34" charset="0"/>
                <a:ea typeface="Aptos" panose="020B0004020202020204" pitchFamily="34" charset="0"/>
                <a:cs typeface="Times New Roman" panose="02020603050405020304" pitchFamily="18" charset="0"/>
              </a:rPr>
              <a:t>ésentation du SP</a:t>
            </a:r>
            <a:endPar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051031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62DB5-CD76-FF54-E8D4-129BE9C743FD}"/>
            </a:ext>
          </a:extLst>
        </p:cNvPr>
        <p:cNvGrpSpPr/>
        <p:nvPr/>
      </p:nvGrpSpPr>
      <p:grpSpPr>
        <a:xfrm>
          <a:off x="0" y="0"/>
          <a:ext cx="0" cy="0"/>
          <a:chOff x="0" y="0"/>
          <a:chExt cx="0" cy="0"/>
        </a:xfrm>
      </p:grpSpPr>
      <p:pic>
        <p:nvPicPr>
          <p:cNvPr id="10" name="Image 9">
            <a:extLst>
              <a:ext uri="{FF2B5EF4-FFF2-40B4-BE49-F238E27FC236}">
                <a16:creationId xmlns:a16="http://schemas.microsoft.com/office/drawing/2014/main" id="{82B0CD44-7E70-B8DB-2DFD-D186F9991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558" y="6278547"/>
            <a:ext cx="972185" cy="473710"/>
          </a:xfrm>
          <a:prstGeom prst="rect">
            <a:avLst/>
          </a:prstGeom>
        </p:spPr>
      </p:pic>
      <p:pic>
        <p:nvPicPr>
          <p:cNvPr id="4" name="Image 3">
            <a:extLst>
              <a:ext uri="{FF2B5EF4-FFF2-40B4-BE49-F238E27FC236}">
                <a16:creationId xmlns:a16="http://schemas.microsoft.com/office/drawing/2014/main" id="{98AA4FDB-D170-9F35-BC5D-CB03FE3B65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0780405A-1222-915E-4D34-D6CB3BA14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2E58BC4B-EAED-025E-106D-3D94F74EF506}"/>
              </a:ext>
            </a:extLst>
          </p:cNvPr>
          <p:cNvSpPr txBox="1"/>
          <p:nvPr/>
        </p:nvSpPr>
        <p:spPr>
          <a:xfrm>
            <a:off x="11560629" y="6487886"/>
            <a:ext cx="491671" cy="369332"/>
          </a:xfrm>
          <a:prstGeom prst="rect">
            <a:avLst/>
          </a:prstGeom>
          <a:noFill/>
        </p:spPr>
        <p:txBody>
          <a:bodyPr wrap="square" rtlCol="0">
            <a:spAutoFit/>
          </a:bodyPr>
          <a:lstStyle/>
          <a:p>
            <a:r>
              <a:rPr lang="fr-FR" b="1" dirty="0">
                <a:solidFill>
                  <a:schemeClr val="bg2">
                    <a:lumMod val="50000"/>
                  </a:schemeClr>
                </a:solidFill>
              </a:rPr>
              <a:t>13</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34A7B03F-5765-0A21-5098-AC7A45AB72C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5BDAFDDF-EBD6-D8DB-C509-739574011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B1449E1A-29E3-87BD-2581-0310A9BD18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DF0A9E62-C960-D521-7D82-E8B944354AA2}"/>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1E404B91-666D-8045-2414-79937DA01BF3}"/>
              </a:ext>
            </a:extLst>
          </p:cNvPr>
          <p:cNvSpPr/>
          <p:nvPr/>
        </p:nvSpPr>
        <p:spPr>
          <a:xfrm>
            <a:off x="407602" y="6044231"/>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Image 39">
            <a:extLst>
              <a:ext uri="{FF2B5EF4-FFF2-40B4-BE49-F238E27FC236}">
                <a16:creationId xmlns:a16="http://schemas.microsoft.com/office/drawing/2014/main" id="{E3607D04-9E14-0D12-0A37-3B3E84DBAB3D}"/>
              </a:ext>
            </a:extLst>
          </p:cNvPr>
          <p:cNvPicPr>
            <a:picLocks noChangeAspect="1"/>
          </p:cNvPicPr>
          <p:nvPr/>
        </p:nvPicPr>
        <p:blipFill>
          <a:blip r:embed="rId8"/>
          <a:srcRect t="1334" b="1832"/>
          <a:stretch/>
        </p:blipFill>
        <p:spPr>
          <a:xfrm>
            <a:off x="2971800" y="1554480"/>
            <a:ext cx="6248400" cy="5303520"/>
          </a:xfrm>
          <a:prstGeom prst="rect">
            <a:avLst/>
          </a:prstGeom>
        </p:spPr>
      </p:pic>
      <p:sp>
        <p:nvSpPr>
          <p:cNvPr id="11" name="ZoneTexte 10">
            <a:extLst>
              <a:ext uri="{FF2B5EF4-FFF2-40B4-BE49-F238E27FC236}">
                <a16:creationId xmlns:a16="http://schemas.microsoft.com/office/drawing/2014/main" id="{CE60534D-D282-FFB3-3532-EAAD3FD3CDF1}"/>
              </a:ext>
            </a:extLst>
          </p:cNvPr>
          <p:cNvSpPr txBox="1"/>
          <p:nvPr/>
        </p:nvSpPr>
        <p:spPr>
          <a:xfrm>
            <a:off x="-802513" y="1358219"/>
            <a:ext cx="6134986" cy="459421"/>
          </a:xfrm>
          <a:prstGeom prst="rect">
            <a:avLst/>
          </a:prstGeom>
          <a:noFill/>
        </p:spPr>
        <p:txBody>
          <a:bodyPr wrap="square">
            <a:spAutoFit/>
          </a:bodyPr>
          <a:lstStyle/>
          <a:p>
            <a:pPr lvl="0" algn="ctr">
              <a:lnSpc>
                <a:spcPct val="107000"/>
              </a:lnSpc>
              <a:spcAft>
                <a:spcPts val="800"/>
              </a:spcAft>
              <a:buClr>
                <a:srgbClr val="0F4761"/>
              </a:buClr>
            </a:pPr>
            <a:r>
              <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rPr>
              <a:t>Organigramme</a:t>
            </a:r>
          </a:p>
        </p:txBody>
      </p:sp>
    </p:spTree>
    <p:extLst>
      <p:ext uri="{BB962C8B-B14F-4D97-AF65-F5344CB8AC3E}">
        <p14:creationId xmlns:p14="http://schemas.microsoft.com/office/powerpoint/2010/main" val="786362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25837-E3BC-3CA5-A852-0D62639BE875}"/>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2EDA8AF7-A5A4-A3CF-9C3A-A4A6719874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D701AACB-7ADD-710A-B854-D20276751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D8E074CE-8E14-3247-3FA0-8A87A5313BCC}"/>
              </a:ext>
            </a:extLst>
          </p:cNvPr>
          <p:cNvSpPr txBox="1"/>
          <p:nvPr/>
        </p:nvSpPr>
        <p:spPr>
          <a:xfrm>
            <a:off x="11560629" y="6487886"/>
            <a:ext cx="776120" cy="369332"/>
          </a:xfrm>
          <a:prstGeom prst="rect">
            <a:avLst/>
          </a:prstGeom>
          <a:noFill/>
        </p:spPr>
        <p:txBody>
          <a:bodyPr wrap="square" rtlCol="0">
            <a:spAutoFit/>
          </a:bodyPr>
          <a:lstStyle/>
          <a:p>
            <a:r>
              <a:rPr lang="fr-FR" b="1" dirty="0">
                <a:solidFill>
                  <a:schemeClr val="bg2">
                    <a:lumMod val="50000"/>
                  </a:schemeClr>
                </a:solidFill>
              </a:rPr>
              <a:t>14</a:t>
            </a:r>
            <a:endParaRPr lang="en-US" b="1" dirty="0">
              <a:solidFill>
                <a:schemeClr val="bg2">
                  <a:lumMod val="50000"/>
                </a:schemeClr>
              </a:solidFill>
            </a:endParaRPr>
          </a:p>
        </p:txBody>
      </p:sp>
      <p:pic>
        <p:nvPicPr>
          <p:cNvPr id="48" name="Image 47" descr="Une image contenant sol, Bagages et sacs, plein air, sac à dos&#10;&#10;Le contenu généré par l’IA peut être incorrect.">
            <a:extLst>
              <a:ext uri="{FF2B5EF4-FFF2-40B4-BE49-F238E27FC236}">
                <a16:creationId xmlns:a16="http://schemas.microsoft.com/office/drawing/2014/main" id="{9EBFE785-065A-9B0C-ACAF-C5F3591DF54D}"/>
              </a:ext>
            </a:extLst>
          </p:cNvPr>
          <p:cNvPicPr>
            <a:picLocks noChangeAspect="1"/>
          </p:cNvPicPr>
          <p:nvPr/>
        </p:nvPicPr>
        <p:blipFill rotWithShape="1">
          <a:blip r:embed="rId4" r:link="rId5" cstate="print">
            <a:extLst>
              <a:ext uri="{28A0092B-C50C-407E-A947-70E740481C1C}">
                <a14:useLocalDpi xmlns:a14="http://schemas.microsoft.com/office/drawing/2010/main" val="0"/>
              </a:ext>
            </a:extLst>
          </a:blip>
          <a:srcRect t="11382" b="14524"/>
          <a:stretch>
            <a:fillRect/>
          </a:stretch>
        </p:blipFill>
        <p:spPr bwMode="auto">
          <a:xfrm rot="16200000">
            <a:off x="8757286" y="2169002"/>
            <a:ext cx="2303780" cy="3034665"/>
          </a:xfrm>
          <a:prstGeom prst="rect">
            <a:avLst/>
          </a:prstGeom>
          <a:noFill/>
          <a:ln>
            <a:noFill/>
          </a:ln>
          <a:extLst>
            <a:ext uri="{53640926-AAD7-44D8-BBD7-CCE9431645EC}">
              <a14:shadowObscured xmlns:a14="http://schemas.microsoft.com/office/drawing/2010/main"/>
            </a:ext>
          </a:extLst>
        </p:spPr>
      </p:pic>
      <p:sp>
        <p:nvSpPr>
          <p:cNvPr id="49" name="Rectangle 48">
            <a:extLst>
              <a:ext uri="{FF2B5EF4-FFF2-40B4-BE49-F238E27FC236}">
                <a16:creationId xmlns:a16="http://schemas.microsoft.com/office/drawing/2014/main" id="{5F3C999E-E074-4B55-F2A9-9FE8E962D971}"/>
              </a:ext>
            </a:extLst>
          </p:cNvPr>
          <p:cNvSpPr/>
          <p:nvPr/>
        </p:nvSpPr>
        <p:spPr>
          <a:xfrm>
            <a:off x="8394383" y="2538890"/>
            <a:ext cx="3030220" cy="229616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56" name="Connecteur droit avec flèche 55">
            <a:extLst>
              <a:ext uri="{FF2B5EF4-FFF2-40B4-BE49-F238E27FC236}">
                <a16:creationId xmlns:a16="http://schemas.microsoft.com/office/drawing/2014/main" id="{DDD25C70-CDB3-E431-3F7A-BE551357EDE5}"/>
              </a:ext>
            </a:extLst>
          </p:cNvPr>
          <p:cNvCxnSpPr>
            <a:cxnSpLocks/>
          </p:cNvCxnSpPr>
          <p:nvPr/>
        </p:nvCxnSpPr>
        <p:spPr>
          <a:xfrm>
            <a:off x="7772400" y="2534444"/>
            <a:ext cx="2320290" cy="3459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necteur droit avec flèche 58">
            <a:extLst>
              <a:ext uri="{FF2B5EF4-FFF2-40B4-BE49-F238E27FC236}">
                <a16:creationId xmlns:a16="http://schemas.microsoft.com/office/drawing/2014/main" id="{AED02817-2F41-AD24-9CEA-FAB309D65F9B}"/>
              </a:ext>
            </a:extLst>
          </p:cNvPr>
          <p:cNvCxnSpPr>
            <a:cxnSpLocks/>
          </p:cNvCxnSpPr>
          <p:nvPr/>
        </p:nvCxnSpPr>
        <p:spPr>
          <a:xfrm>
            <a:off x="7771130" y="2534444"/>
            <a:ext cx="1179513" cy="5402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Connecteur droit avec flèche 60">
            <a:extLst>
              <a:ext uri="{FF2B5EF4-FFF2-40B4-BE49-F238E27FC236}">
                <a16:creationId xmlns:a16="http://schemas.microsoft.com/office/drawing/2014/main" id="{9EEEF19C-B193-E1D8-F18E-961EB07D29A6}"/>
              </a:ext>
            </a:extLst>
          </p:cNvPr>
          <p:cNvCxnSpPr>
            <a:cxnSpLocks/>
          </p:cNvCxnSpPr>
          <p:nvPr/>
        </p:nvCxnSpPr>
        <p:spPr>
          <a:xfrm>
            <a:off x="7486967" y="3686334"/>
            <a:ext cx="1288734" cy="2682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106" name="ZoneTexte 4105">
            <a:extLst>
              <a:ext uri="{FF2B5EF4-FFF2-40B4-BE49-F238E27FC236}">
                <a16:creationId xmlns:a16="http://schemas.microsoft.com/office/drawing/2014/main" id="{0F5CC3CA-722B-E495-7959-F5713685AD5F}"/>
              </a:ext>
            </a:extLst>
          </p:cNvPr>
          <p:cNvSpPr txBox="1"/>
          <p:nvPr/>
        </p:nvSpPr>
        <p:spPr>
          <a:xfrm>
            <a:off x="5063490" y="1840230"/>
            <a:ext cx="1032510" cy="338554"/>
          </a:xfrm>
          <a:prstGeom prst="rect">
            <a:avLst/>
          </a:prstGeom>
          <a:noFill/>
        </p:spPr>
        <p:txBody>
          <a:bodyPr wrap="square" rtlCol="0">
            <a:spAutoFit/>
          </a:bodyPr>
          <a:lstStyle/>
          <a:p>
            <a:r>
              <a:rPr lang="fr-FR" sz="1600" b="1" dirty="0"/>
              <a:t>Harnais</a:t>
            </a:r>
            <a:endParaRPr lang="en-US" sz="1600" b="1" dirty="0"/>
          </a:p>
        </p:txBody>
      </p:sp>
      <p:sp>
        <p:nvSpPr>
          <p:cNvPr id="4107" name="ZoneTexte 4106">
            <a:extLst>
              <a:ext uri="{FF2B5EF4-FFF2-40B4-BE49-F238E27FC236}">
                <a16:creationId xmlns:a16="http://schemas.microsoft.com/office/drawing/2014/main" id="{0FD55452-887F-C81B-31E3-38B63FDC59A9}"/>
              </a:ext>
            </a:extLst>
          </p:cNvPr>
          <p:cNvSpPr txBox="1"/>
          <p:nvPr/>
        </p:nvSpPr>
        <p:spPr>
          <a:xfrm>
            <a:off x="4979352" y="2684006"/>
            <a:ext cx="2210118" cy="584775"/>
          </a:xfrm>
          <a:prstGeom prst="rect">
            <a:avLst/>
          </a:prstGeom>
          <a:noFill/>
        </p:spPr>
        <p:txBody>
          <a:bodyPr wrap="square" rtlCol="0">
            <a:spAutoFit/>
          </a:bodyPr>
          <a:lstStyle/>
          <a:p>
            <a:r>
              <a:rPr lang="fr-FR" sz="1600" b="1" kern="0" dirty="0">
                <a:effectLst/>
                <a:latin typeface="Aptos" panose="020B0004020202020204" pitchFamily="34" charset="0"/>
                <a:ea typeface="Aptos" panose="020B0004020202020204" pitchFamily="34" charset="0"/>
                <a:cs typeface="Aptos" panose="020B0004020202020204" pitchFamily="34" charset="0"/>
              </a:rPr>
              <a:t>Longes antichute        avec manu croches</a:t>
            </a:r>
            <a:endParaRPr lang="en-US" sz="1400" b="1" dirty="0"/>
          </a:p>
        </p:txBody>
      </p:sp>
      <p:sp>
        <p:nvSpPr>
          <p:cNvPr id="4108" name="ZoneTexte 4107">
            <a:extLst>
              <a:ext uri="{FF2B5EF4-FFF2-40B4-BE49-F238E27FC236}">
                <a16:creationId xmlns:a16="http://schemas.microsoft.com/office/drawing/2014/main" id="{2B801193-92D6-E5ED-5CA1-42DA98CC9E97}"/>
              </a:ext>
            </a:extLst>
          </p:cNvPr>
          <p:cNvSpPr txBox="1"/>
          <p:nvPr/>
        </p:nvSpPr>
        <p:spPr>
          <a:xfrm>
            <a:off x="4953953" y="3481889"/>
            <a:ext cx="1032510" cy="338554"/>
          </a:xfrm>
          <a:prstGeom prst="rect">
            <a:avLst/>
          </a:prstGeom>
          <a:noFill/>
        </p:spPr>
        <p:txBody>
          <a:bodyPr wrap="square" rtlCol="0">
            <a:spAutoFit/>
          </a:bodyPr>
          <a:lstStyle/>
          <a:p>
            <a:r>
              <a:rPr lang="fr-FR" sz="1600" b="1" dirty="0"/>
              <a:t>Sangles</a:t>
            </a:r>
            <a:endParaRPr lang="en-US" sz="1600" b="1" dirty="0"/>
          </a:p>
        </p:txBody>
      </p:sp>
      <p:sp>
        <p:nvSpPr>
          <p:cNvPr id="4109" name="ZoneTexte 4108">
            <a:extLst>
              <a:ext uri="{FF2B5EF4-FFF2-40B4-BE49-F238E27FC236}">
                <a16:creationId xmlns:a16="http://schemas.microsoft.com/office/drawing/2014/main" id="{323E3C89-7856-89E3-2B6D-50088EA73BC6}"/>
              </a:ext>
            </a:extLst>
          </p:cNvPr>
          <p:cNvSpPr txBox="1"/>
          <p:nvPr/>
        </p:nvSpPr>
        <p:spPr>
          <a:xfrm>
            <a:off x="6945312" y="2222694"/>
            <a:ext cx="1032510" cy="584775"/>
          </a:xfrm>
          <a:prstGeom prst="rect">
            <a:avLst/>
          </a:prstGeom>
          <a:noFill/>
        </p:spPr>
        <p:txBody>
          <a:bodyPr wrap="square" rtlCol="0">
            <a:spAutoFit/>
          </a:bodyPr>
          <a:lstStyle/>
          <a:p>
            <a:r>
              <a:rPr lang="fr-FR" sz="1600" b="1" dirty="0"/>
              <a:t>Casque et gants</a:t>
            </a:r>
            <a:endParaRPr lang="en-US" sz="1600" b="1" dirty="0"/>
          </a:p>
        </p:txBody>
      </p:sp>
      <p:sp>
        <p:nvSpPr>
          <p:cNvPr id="4110" name="ZoneTexte 4109">
            <a:extLst>
              <a:ext uri="{FF2B5EF4-FFF2-40B4-BE49-F238E27FC236}">
                <a16:creationId xmlns:a16="http://schemas.microsoft.com/office/drawing/2014/main" id="{A9C8919E-0415-61CE-83C6-1130CEBDD679}"/>
              </a:ext>
            </a:extLst>
          </p:cNvPr>
          <p:cNvSpPr txBox="1"/>
          <p:nvPr/>
        </p:nvSpPr>
        <p:spPr>
          <a:xfrm>
            <a:off x="6975792" y="3525249"/>
            <a:ext cx="1032510" cy="338554"/>
          </a:xfrm>
          <a:prstGeom prst="rect">
            <a:avLst/>
          </a:prstGeom>
          <a:noFill/>
        </p:spPr>
        <p:txBody>
          <a:bodyPr wrap="square" rtlCol="0">
            <a:spAutoFit/>
          </a:bodyPr>
          <a:lstStyle/>
          <a:p>
            <a:r>
              <a:rPr lang="fr-FR" sz="1600" b="1" dirty="0"/>
              <a:t>SRK</a:t>
            </a:r>
            <a:endParaRPr lang="en-US" sz="1600" b="1" dirty="0"/>
          </a:p>
        </p:txBody>
      </p:sp>
      <p:sp>
        <p:nvSpPr>
          <p:cNvPr id="4111" name="ZoneTexte 4110">
            <a:extLst>
              <a:ext uri="{FF2B5EF4-FFF2-40B4-BE49-F238E27FC236}">
                <a16:creationId xmlns:a16="http://schemas.microsoft.com/office/drawing/2014/main" id="{8CB47B07-1A46-B052-1526-29CB156845AB}"/>
              </a:ext>
            </a:extLst>
          </p:cNvPr>
          <p:cNvSpPr txBox="1"/>
          <p:nvPr/>
        </p:nvSpPr>
        <p:spPr>
          <a:xfrm>
            <a:off x="4979352" y="3930710"/>
            <a:ext cx="1032510" cy="338554"/>
          </a:xfrm>
          <a:prstGeom prst="rect">
            <a:avLst/>
          </a:prstGeom>
          <a:noFill/>
        </p:spPr>
        <p:txBody>
          <a:bodyPr wrap="square" rtlCol="0">
            <a:spAutoFit/>
          </a:bodyPr>
          <a:lstStyle/>
          <a:p>
            <a:r>
              <a:rPr lang="fr-FR" sz="1600" b="1" dirty="0"/>
              <a:t>Runner</a:t>
            </a:r>
            <a:endParaRPr lang="en-US" sz="1600" b="1" dirty="0"/>
          </a:p>
        </p:txBody>
      </p:sp>
      <p:sp>
        <p:nvSpPr>
          <p:cNvPr id="4112" name="ZoneTexte 4111">
            <a:extLst>
              <a:ext uri="{FF2B5EF4-FFF2-40B4-BE49-F238E27FC236}">
                <a16:creationId xmlns:a16="http://schemas.microsoft.com/office/drawing/2014/main" id="{1C3EBA82-5021-0D7B-5F71-3F3BA85DEF93}"/>
              </a:ext>
            </a:extLst>
          </p:cNvPr>
          <p:cNvSpPr txBox="1"/>
          <p:nvPr/>
        </p:nvSpPr>
        <p:spPr>
          <a:xfrm>
            <a:off x="4929821" y="4623239"/>
            <a:ext cx="2015491" cy="338554"/>
          </a:xfrm>
          <a:prstGeom prst="rect">
            <a:avLst/>
          </a:prstGeom>
          <a:noFill/>
        </p:spPr>
        <p:txBody>
          <a:bodyPr wrap="square" rtlCol="0">
            <a:spAutoFit/>
          </a:bodyPr>
          <a:lstStyle/>
          <a:p>
            <a:r>
              <a:rPr lang="fr-FR" sz="1600" b="1" dirty="0"/>
              <a:t>Longe de maintien</a:t>
            </a:r>
            <a:endParaRPr lang="en-US" sz="1600" b="1" dirty="0"/>
          </a:p>
        </p:txBody>
      </p:sp>
      <p:pic>
        <p:nvPicPr>
          <p:cNvPr id="2" name="Image 1">
            <a:extLst>
              <a:ext uri="{FF2B5EF4-FFF2-40B4-BE49-F238E27FC236}">
                <a16:creationId xmlns:a16="http://schemas.microsoft.com/office/drawing/2014/main" id="{4D312286-9E9E-4E9D-3272-BA68A203C2E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5AD9A25E-CAC0-E338-1CB9-50E1306BD5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B6D7FCAE-E4BF-7851-C7C1-0A8CF89A214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127991E2-C93D-FC05-FB77-B4D6BD10EEA8}"/>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3700660B-1B78-419A-AC86-241CFB381213}"/>
              </a:ext>
            </a:extLst>
          </p:cNvPr>
          <p:cNvSpPr/>
          <p:nvPr/>
        </p:nvSpPr>
        <p:spPr>
          <a:xfrm>
            <a:off x="322720" y="6050359"/>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Image 45">
            <a:extLst>
              <a:ext uri="{FF2B5EF4-FFF2-40B4-BE49-F238E27FC236}">
                <a16:creationId xmlns:a16="http://schemas.microsoft.com/office/drawing/2014/main" id="{B4B7B545-64CF-139A-7823-6ABE46FDCF5F}"/>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8696" y="1435332"/>
            <a:ext cx="3799840" cy="5066665"/>
          </a:xfrm>
          <a:prstGeom prst="rect">
            <a:avLst/>
          </a:prstGeom>
          <a:noFill/>
          <a:ln>
            <a:noFill/>
          </a:ln>
        </p:spPr>
      </p:pic>
      <p:sp>
        <p:nvSpPr>
          <p:cNvPr id="47" name="Rectangle 46">
            <a:extLst>
              <a:ext uri="{FF2B5EF4-FFF2-40B4-BE49-F238E27FC236}">
                <a16:creationId xmlns:a16="http://schemas.microsoft.com/office/drawing/2014/main" id="{ED66FF67-7595-9F9A-A30C-AB37EFFF6C36}"/>
              </a:ext>
            </a:extLst>
          </p:cNvPr>
          <p:cNvSpPr/>
          <p:nvPr/>
        </p:nvSpPr>
        <p:spPr>
          <a:xfrm>
            <a:off x="784542" y="1420586"/>
            <a:ext cx="3780790" cy="506857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54" name="Connecteur droit avec flèche 53">
            <a:extLst>
              <a:ext uri="{FF2B5EF4-FFF2-40B4-BE49-F238E27FC236}">
                <a16:creationId xmlns:a16="http://schemas.microsoft.com/office/drawing/2014/main" id="{28E29915-7571-1713-1E16-1D80883814C1}"/>
              </a:ext>
            </a:extLst>
          </p:cNvPr>
          <p:cNvCxnSpPr>
            <a:cxnSpLocks/>
          </p:cNvCxnSpPr>
          <p:nvPr/>
        </p:nvCxnSpPr>
        <p:spPr>
          <a:xfrm flipH="1">
            <a:off x="4384516" y="4835050"/>
            <a:ext cx="564674" cy="4176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Connecteur droit avec flèche 52">
            <a:extLst>
              <a:ext uri="{FF2B5EF4-FFF2-40B4-BE49-F238E27FC236}">
                <a16:creationId xmlns:a16="http://schemas.microsoft.com/office/drawing/2014/main" id="{DA6DDE1B-1BC0-0560-79C6-9EA4C47C4865}"/>
              </a:ext>
            </a:extLst>
          </p:cNvPr>
          <p:cNvCxnSpPr/>
          <p:nvPr/>
        </p:nvCxnSpPr>
        <p:spPr>
          <a:xfrm flipH="1">
            <a:off x="2663190" y="4114800"/>
            <a:ext cx="2286000" cy="58293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eur droit avec flèche 62">
            <a:extLst>
              <a:ext uri="{FF2B5EF4-FFF2-40B4-BE49-F238E27FC236}">
                <a16:creationId xmlns:a16="http://schemas.microsoft.com/office/drawing/2014/main" id="{5A9341F9-06F3-A43F-4A78-231028452D7D}"/>
              </a:ext>
            </a:extLst>
          </p:cNvPr>
          <p:cNvCxnSpPr>
            <a:cxnSpLocks/>
          </p:cNvCxnSpPr>
          <p:nvPr/>
        </p:nvCxnSpPr>
        <p:spPr>
          <a:xfrm flipH="1">
            <a:off x="1946910" y="3662453"/>
            <a:ext cx="3002280" cy="60681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103" name="Connecteur droit avec flèche 4102">
            <a:extLst>
              <a:ext uri="{FF2B5EF4-FFF2-40B4-BE49-F238E27FC236}">
                <a16:creationId xmlns:a16="http://schemas.microsoft.com/office/drawing/2014/main" id="{EC2754CC-C04E-A013-0637-807719038522}"/>
              </a:ext>
            </a:extLst>
          </p:cNvPr>
          <p:cNvCxnSpPr>
            <a:cxnSpLocks/>
          </p:cNvCxnSpPr>
          <p:nvPr/>
        </p:nvCxnSpPr>
        <p:spPr>
          <a:xfrm flipH="1">
            <a:off x="1757838" y="2880360"/>
            <a:ext cx="3148966" cy="5932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98" name="Connecteur droit avec flèche 4097">
            <a:extLst>
              <a:ext uri="{FF2B5EF4-FFF2-40B4-BE49-F238E27FC236}">
                <a16:creationId xmlns:a16="http://schemas.microsoft.com/office/drawing/2014/main" id="{213F889B-9A88-D8E1-E432-F0D803ECA217}"/>
              </a:ext>
            </a:extLst>
          </p:cNvPr>
          <p:cNvCxnSpPr>
            <a:cxnSpLocks/>
          </p:cNvCxnSpPr>
          <p:nvPr/>
        </p:nvCxnSpPr>
        <p:spPr>
          <a:xfrm flipH="1">
            <a:off x="3448050" y="1978535"/>
            <a:ext cx="1501140" cy="3035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ZoneTexte 9">
            <a:extLst>
              <a:ext uri="{FF2B5EF4-FFF2-40B4-BE49-F238E27FC236}">
                <a16:creationId xmlns:a16="http://schemas.microsoft.com/office/drawing/2014/main" id="{90DEE77F-78B3-A00C-5698-F3ACF0C1791F}"/>
              </a:ext>
            </a:extLst>
          </p:cNvPr>
          <p:cNvSpPr txBox="1"/>
          <p:nvPr/>
        </p:nvSpPr>
        <p:spPr>
          <a:xfrm>
            <a:off x="3124200" y="1347427"/>
            <a:ext cx="6134986" cy="459421"/>
          </a:xfrm>
          <a:prstGeom prst="rect">
            <a:avLst/>
          </a:prstGeom>
          <a:noFill/>
        </p:spPr>
        <p:txBody>
          <a:bodyPr wrap="square">
            <a:spAutoFit/>
          </a:bodyPr>
          <a:lstStyle/>
          <a:p>
            <a:pPr lvl="0" algn="ctr">
              <a:lnSpc>
                <a:spcPct val="107000"/>
              </a:lnSpc>
              <a:spcAft>
                <a:spcPts val="800"/>
              </a:spcAft>
              <a:buClr>
                <a:srgbClr val="0F4761"/>
              </a:buClr>
            </a:pPr>
            <a:r>
              <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rPr>
              <a:t>Présentation des E.P.I.</a:t>
            </a:r>
          </a:p>
        </p:txBody>
      </p:sp>
    </p:spTree>
    <p:extLst>
      <p:ext uri="{BB962C8B-B14F-4D97-AF65-F5344CB8AC3E}">
        <p14:creationId xmlns:p14="http://schemas.microsoft.com/office/powerpoint/2010/main" val="1478282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2A842-557C-C695-DE7D-085FE613A401}"/>
            </a:ext>
          </a:extLst>
        </p:cNvPr>
        <p:cNvGrpSpPr/>
        <p:nvPr/>
      </p:nvGrpSpPr>
      <p:grpSpPr>
        <a:xfrm>
          <a:off x="0" y="0"/>
          <a:ext cx="0" cy="0"/>
          <a:chOff x="0" y="0"/>
          <a:chExt cx="0" cy="0"/>
        </a:xfrm>
      </p:grpSpPr>
      <p:pic>
        <p:nvPicPr>
          <p:cNvPr id="7" name="Image 6">
            <a:extLst>
              <a:ext uri="{FF2B5EF4-FFF2-40B4-BE49-F238E27FC236}">
                <a16:creationId xmlns:a16="http://schemas.microsoft.com/office/drawing/2014/main" id="{910D34F5-8771-0432-35D8-F03AA18A19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3" name="Image 2">
            <a:extLst>
              <a:ext uri="{FF2B5EF4-FFF2-40B4-BE49-F238E27FC236}">
                <a16:creationId xmlns:a16="http://schemas.microsoft.com/office/drawing/2014/main" id="{9446AA1A-4E98-1CD0-CA97-69697B4A8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4" name="Image 3">
            <a:extLst>
              <a:ext uri="{FF2B5EF4-FFF2-40B4-BE49-F238E27FC236}">
                <a16:creationId xmlns:a16="http://schemas.microsoft.com/office/drawing/2014/main" id="{96362A59-DA14-E270-51D3-67A04BCBF9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D67E3969-2327-65F3-843C-9392A37384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49C765BA-08C2-1A18-26B7-51442B2FB43E}"/>
              </a:ext>
            </a:extLst>
          </p:cNvPr>
          <p:cNvSpPr txBox="1"/>
          <p:nvPr/>
        </p:nvSpPr>
        <p:spPr>
          <a:xfrm>
            <a:off x="11560629" y="6487886"/>
            <a:ext cx="631371" cy="369332"/>
          </a:xfrm>
          <a:prstGeom prst="rect">
            <a:avLst/>
          </a:prstGeom>
          <a:noFill/>
        </p:spPr>
        <p:txBody>
          <a:bodyPr wrap="square" rtlCol="0">
            <a:spAutoFit/>
          </a:bodyPr>
          <a:lstStyle/>
          <a:p>
            <a:r>
              <a:rPr lang="fr-FR" b="1" dirty="0">
                <a:solidFill>
                  <a:schemeClr val="bg2">
                    <a:lumMod val="50000"/>
                  </a:schemeClr>
                </a:solidFill>
              </a:rPr>
              <a:t>15</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6AA29E29-D0D5-D8DB-38B8-2CF2B299562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8" name="Image 7">
            <a:extLst>
              <a:ext uri="{FF2B5EF4-FFF2-40B4-BE49-F238E27FC236}">
                <a16:creationId xmlns:a16="http://schemas.microsoft.com/office/drawing/2014/main" id="{1976E03A-13D2-0227-51BE-9890F75CAFBF}"/>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1D4AF58A-AE3D-8FD3-30FE-89FCDCBD84AB}"/>
              </a:ext>
            </a:extLst>
          </p:cNvPr>
          <p:cNvSpPr/>
          <p:nvPr/>
        </p:nvSpPr>
        <p:spPr>
          <a:xfrm>
            <a:off x="346687" y="5956196"/>
            <a:ext cx="10909005" cy="830580"/>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a:extLst>
              <a:ext uri="{FF2B5EF4-FFF2-40B4-BE49-F238E27FC236}">
                <a16:creationId xmlns:a16="http://schemas.microsoft.com/office/drawing/2014/main" id="{44D691EC-7A2E-65B3-6498-50B4D94BA970}"/>
              </a:ext>
            </a:extLst>
          </p:cNvPr>
          <p:cNvSpPr txBox="1"/>
          <p:nvPr/>
        </p:nvSpPr>
        <p:spPr>
          <a:xfrm>
            <a:off x="5123498" y="1750139"/>
            <a:ext cx="6132194" cy="3919856"/>
          </a:xfrm>
          <a:prstGeom prst="rect">
            <a:avLst/>
          </a:prstGeom>
          <a:noFill/>
        </p:spPr>
        <p:txBody>
          <a:bodyPr wrap="square">
            <a:spAutoFit/>
          </a:bodyPr>
          <a:lstStyle/>
          <a:p>
            <a:pPr algn="ctr">
              <a:lnSpc>
                <a:spcPct val="107000"/>
              </a:lnSpc>
              <a:spcAft>
                <a:spcPts val="800"/>
              </a:spcAft>
              <a:buNone/>
            </a:pPr>
            <a:r>
              <a:rPr lang="fr-FR" sz="2000" dirty="0">
                <a:effectLst/>
                <a:latin typeface="Aptos" panose="020B0004020202020204" pitchFamily="34" charset="0"/>
                <a:ea typeface="Aptos" panose="020B0004020202020204" pitchFamily="34" charset="0"/>
                <a:cs typeface="Aptos" panose="020B0004020202020204" pitchFamily="34" charset="0"/>
              </a:rPr>
              <a:t>PARC </a:t>
            </a:r>
            <a:r>
              <a:rPr lang="fr-FR" sz="2000" b="1" dirty="0">
                <a:solidFill>
                  <a:srgbClr val="156082"/>
                </a:solidFill>
                <a:effectLst/>
                <a:latin typeface="Aptos" panose="020B0004020202020204" pitchFamily="34" charset="0"/>
                <a:ea typeface="Aptos" panose="020B0004020202020204" pitchFamily="34" charset="0"/>
                <a:cs typeface="Aptos" panose="020B0004020202020204" pitchFamily="34" charset="0"/>
              </a:rPr>
              <a:t>NORDEX</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Aptos" panose="020B0004020202020204" pitchFamily="34" charset="0"/>
              </a:rPr>
              <a:t>Mont d’</a:t>
            </a:r>
            <a:r>
              <a:rPr lang="fr-FR" sz="1800" dirty="0" err="1">
                <a:effectLst/>
                <a:latin typeface="Aptos" panose="020B0004020202020204" pitchFamily="34" charset="0"/>
                <a:ea typeface="Aptos" panose="020B0004020202020204" pitchFamily="34" charset="0"/>
                <a:cs typeface="Aptos" panose="020B0004020202020204" pitchFamily="34" charset="0"/>
              </a:rPr>
              <a:t>Erny</a:t>
            </a:r>
            <a:r>
              <a:rPr lang="fr-FR" sz="1800" dirty="0">
                <a:effectLst/>
                <a:latin typeface="Aptos" panose="020B0004020202020204" pitchFamily="34" charset="0"/>
                <a:ea typeface="Aptos" panose="020B0004020202020204" pitchFamily="34" charset="0"/>
                <a:cs typeface="Aptos" panose="020B0004020202020204" pitchFamily="34" charset="0"/>
              </a:rPr>
              <a:t> : 5 éoliennes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Aptos" panose="020B0004020202020204" pitchFamily="34" charset="0"/>
              </a:rPr>
              <a:t>La Croisette : 2 éoliennes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err="1">
                <a:effectLst/>
                <a:latin typeface="Aptos" panose="020B0004020202020204" pitchFamily="34" charset="0"/>
                <a:ea typeface="Aptos" panose="020B0004020202020204" pitchFamily="34" charset="0"/>
                <a:cs typeface="Aptos" panose="020B0004020202020204" pitchFamily="34" charset="0"/>
              </a:rPr>
              <a:t>Magremont</a:t>
            </a:r>
            <a:r>
              <a:rPr lang="fr-FR" sz="1800" dirty="0">
                <a:effectLst/>
                <a:latin typeface="Aptos" panose="020B0004020202020204" pitchFamily="34" charset="0"/>
                <a:ea typeface="Aptos" panose="020B0004020202020204" pitchFamily="34" charset="0"/>
                <a:cs typeface="Aptos" panose="020B0004020202020204" pitchFamily="34" charset="0"/>
              </a:rPr>
              <a:t> : 6 éoliennes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Aptos" panose="020B0004020202020204" pitchFamily="34" charset="0"/>
              </a:rPr>
              <a:t>Tourette : 5 éoliennes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Aptos" panose="020B0004020202020204" pitchFamily="34" charset="0"/>
              </a:rPr>
              <a:t>Haut Plateau Picard : 11 éoliennes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Aptos" panose="020B0004020202020204" pitchFamily="34" charset="0"/>
              </a:rPr>
              <a:t>Eplessier : 13 éoliennes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Aptos" panose="020B0004020202020204" pitchFamily="34" charset="0"/>
              </a:rPr>
              <a:t>Pihem : 4 éoliennes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228600">
              <a:lnSpc>
                <a:spcPct val="107000"/>
              </a:lnSpc>
              <a:buNone/>
            </a:pPr>
            <a:r>
              <a:rPr lang="fr-FR" sz="1800" dirty="0">
                <a:effectLst/>
                <a:latin typeface="Aptos" panose="020B0004020202020204" pitchFamily="34" charset="0"/>
                <a:ea typeface="Aptos" panose="020B0004020202020204" pitchFamily="34" charset="0"/>
                <a:cs typeface="Aptos" panose="020B0004020202020204" pitchFamily="34" charset="0"/>
              </a:rPr>
              <a:t> </a:t>
            </a:r>
            <a:r>
              <a:rPr lang="fr-FR" sz="2000" dirty="0">
                <a:effectLst/>
                <a:latin typeface="Aptos" panose="020B0004020202020204" pitchFamily="34" charset="0"/>
                <a:ea typeface="Aptos" panose="020B0004020202020204" pitchFamily="34" charset="0"/>
                <a:cs typeface="Aptos" panose="020B0004020202020204" pitchFamily="34" charset="0"/>
              </a:rPr>
              <a:t> </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228600" algn="ctr">
              <a:lnSpc>
                <a:spcPct val="107000"/>
              </a:lnSpc>
              <a:buNone/>
            </a:pPr>
            <a:r>
              <a:rPr lang="fr-FR" sz="2000" dirty="0">
                <a:effectLst/>
                <a:latin typeface="Aptos" panose="020B0004020202020204" pitchFamily="34" charset="0"/>
                <a:ea typeface="Aptos" panose="020B0004020202020204" pitchFamily="34" charset="0"/>
                <a:cs typeface="Aptos" panose="020B0004020202020204" pitchFamily="34" charset="0"/>
              </a:rPr>
              <a:t>PARC</a:t>
            </a:r>
            <a:r>
              <a:rPr lang="fr-FR" sz="2000" dirty="0">
                <a:solidFill>
                  <a:srgbClr val="FFC000"/>
                </a:solidFill>
                <a:effectLst/>
                <a:latin typeface="Aptos" panose="020B0004020202020204" pitchFamily="34" charset="0"/>
                <a:ea typeface="Aptos" panose="020B0004020202020204" pitchFamily="34" charset="0"/>
                <a:cs typeface="Aptos" panose="020B0004020202020204" pitchFamily="34" charset="0"/>
              </a:rPr>
              <a:t> </a:t>
            </a:r>
            <a:r>
              <a:rPr lang="fr-FR" sz="2000" b="1" dirty="0">
                <a:solidFill>
                  <a:srgbClr val="FFC000"/>
                </a:solidFill>
                <a:effectLst/>
                <a:latin typeface="Aptos" panose="020B0004020202020204" pitchFamily="34" charset="0"/>
                <a:ea typeface="Aptos" panose="020B0004020202020204" pitchFamily="34" charset="0"/>
                <a:cs typeface="Aptos" panose="020B0004020202020204" pitchFamily="34" charset="0"/>
              </a:rPr>
              <a:t>ACCIONNA</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228600" algn="ctr">
              <a:lnSpc>
                <a:spcPct val="107000"/>
              </a:lnSpc>
              <a:buNone/>
            </a:pPr>
            <a:r>
              <a:rPr lang="fr-FR" sz="1600" dirty="0">
                <a:solidFill>
                  <a:srgbClr val="156082"/>
                </a:solidFill>
                <a:effectLst/>
                <a:latin typeface="Aptos" panose="020B0004020202020204" pitchFamily="34" charset="0"/>
                <a:ea typeface="Aptos" panose="020B0004020202020204" pitchFamily="34" charset="0"/>
                <a:cs typeface="Aptos" panose="020B0004020202020204" pitchFamily="34" charset="0"/>
              </a:rPr>
              <a:t> </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fr-FR" sz="1800" dirty="0" err="1">
                <a:effectLst/>
                <a:latin typeface="Aptos" panose="020B0004020202020204" pitchFamily="34" charset="0"/>
                <a:ea typeface="Aptos" panose="020B0004020202020204" pitchFamily="34" charset="0"/>
                <a:cs typeface="Aptos" panose="020B0004020202020204" pitchFamily="34" charset="0"/>
              </a:rPr>
              <a:t>Bouillancourt</a:t>
            </a:r>
            <a:r>
              <a:rPr lang="fr-FR" sz="1800" dirty="0">
                <a:effectLst/>
                <a:latin typeface="Aptos" panose="020B0004020202020204" pitchFamily="34" charset="0"/>
                <a:ea typeface="Aptos" panose="020B0004020202020204" pitchFamily="34" charset="0"/>
                <a:cs typeface="Aptos" panose="020B0004020202020204" pitchFamily="34" charset="0"/>
              </a:rPr>
              <a:t> :  6 éoliennes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3" name="Image 12">
            <a:extLst>
              <a:ext uri="{FF2B5EF4-FFF2-40B4-BE49-F238E27FC236}">
                <a16:creationId xmlns:a16="http://schemas.microsoft.com/office/drawing/2014/main" id="{5CFF3D3F-8100-8047-592D-3A8CADB2F20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15485" y="1891720"/>
            <a:ext cx="3187700" cy="4250055"/>
          </a:xfrm>
          <a:prstGeom prst="rect">
            <a:avLst/>
          </a:prstGeom>
          <a:noFill/>
          <a:ln>
            <a:noFill/>
          </a:ln>
        </p:spPr>
      </p:pic>
      <p:cxnSp>
        <p:nvCxnSpPr>
          <p:cNvPr id="15" name="Connecteur droit 14">
            <a:extLst>
              <a:ext uri="{FF2B5EF4-FFF2-40B4-BE49-F238E27FC236}">
                <a16:creationId xmlns:a16="http://schemas.microsoft.com/office/drawing/2014/main" id="{9F5D3387-048A-D478-101A-7FFDD2E151F6}"/>
              </a:ext>
            </a:extLst>
          </p:cNvPr>
          <p:cNvCxnSpPr/>
          <p:nvPr/>
        </p:nvCxnSpPr>
        <p:spPr>
          <a:xfrm>
            <a:off x="2717482" y="2342833"/>
            <a:ext cx="457835" cy="2254885"/>
          </a:xfrm>
          <a:prstGeom prst="line">
            <a:avLst/>
          </a:prstGeom>
          <a:noFill/>
          <a:ln w="28575" cap="flat" cmpd="sng" algn="ctr">
            <a:solidFill>
              <a:srgbClr val="FF0000"/>
            </a:solidFill>
            <a:prstDash val="solid"/>
            <a:miter lim="800000"/>
          </a:ln>
          <a:effectLst/>
        </p:spPr>
      </p:cxnSp>
      <p:cxnSp>
        <p:nvCxnSpPr>
          <p:cNvPr id="17" name="Connecteur droit 16">
            <a:extLst>
              <a:ext uri="{FF2B5EF4-FFF2-40B4-BE49-F238E27FC236}">
                <a16:creationId xmlns:a16="http://schemas.microsoft.com/office/drawing/2014/main" id="{C8726DFE-5262-246D-141C-BB9DF27A9099}"/>
              </a:ext>
            </a:extLst>
          </p:cNvPr>
          <p:cNvCxnSpPr/>
          <p:nvPr/>
        </p:nvCxnSpPr>
        <p:spPr>
          <a:xfrm flipV="1">
            <a:off x="1648777" y="2351088"/>
            <a:ext cx="1083310" cy="1889125"/>
          </a:xfrm>
          <a:prstGeom prst="line">
            <a:avLst/>
          </a:prstGeom>
          <a:noFill/>
          <a:ln w="28575" cap="flat" cmpd="sng" algn="ctr">
            <a:solidFill>
              <a:srgbClr val="FF0000"/>
            </a:solidFill>
            <a:prstDash val="solid"/>
            <a:miter lim="800000"/>
          </a:ln>
          <a:effectLst/>
        </p:spPr>
      </p:cxnSp>
      <p:cxnSp>
        <p:nvCxnSpPr>
          <p:cNvPr id="14" name="Connecteur droit 13">
            <a:extLst>
              <a:ext uri="{FF2B5EF4-FFF2-40B4-BE49-F238E27FC236}">
                <a16:creationId xmlns:a16="http://schemas.microsoft.com/office/drawing/2014/main" id="{F7672994-333D-CE37-3E19-71D4A63615E7}"/>
              </a:ext>
            </a:extLst>
          </p:cNvPr>
          <p:cNvCxnSpPr/>
          <p:nvPr/>
        </p:nvCxnSpPr>
        <p:spPr>
          <a:xfrm>
            <a:off x="1632902" y="4271963"/>
            <a:ext cx="802640" cy="1160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1D285620-1BC5-BD83-B173-6319FBC21A44}"/>
              </a:ext>
            </a:extLst>
          </p:cNvPr>
          <p:cNvCxnSpPr/>
          <p:nvPr/>
        </p:nvCxnSpPr>
        <p:spPr>
          <a:xfrm flipV="1">
            <a:off x="2462847" y="4621848"/>
            <a:ext cx="672465" cy="830580"/>
          </a:xfrm>
          <a:prstGeom prst="line">
            <a:avLst/>
          </a:prstGeom>
          <a:noFill/>
          <a:ln w="28575" cap="flat" cmpd="sng" algn="ctr">
            <a:solidFill>
              <a:srgbClr val="FF0000"/>
            </a:solidFill>
            <a:prstDash val="solid"/>
            <a:miter lim="800000"/>
          </a:ln>
          <a:effectLst/>
        </p:spPr>
      </p:cxnSp>
      <p:sp>
        <p:nvSpPr>
          <p:cNvPr id="10" name="ZoneTexte 9">
            <a:extLst>
              <a:ext uri="{FF2B5EF4-FFF2-40B4-BE49-F238E27FC236}">
                <a16:creationId xmlns:a16="http://schemas.microsoft.com/office/drawing/2014/main" id="{73658BD1-DA23-53E1-AC18-BACD0B26E3B0}"/>
              </a:ext>
            </a:extLst>
          </p:cNvPr>
          <p:cNvSpPr txBox="1"/>
          <p:nvPr/>
        </p:nvSpPr>
        <p:spPr>
          <a:xfrm>
            <a:off x="3028507" y="1336413"/>
            <a:ext cx="6134986" cy="459421"/>
          </a:xfrm>
          <a:prstGeom prst="rect">
            <a:avLst/>
          </a:prstGeom>
          <a:noFill/>
        </p:spPr>
        <p:txBody>
          <a:bodyPr wrap="square">
            <a:spAutoFit/>
          </a:bodyPr>
          <a:lstStyle/>
          <a:p>
            <a:pPr lvl="0" algn="ctr">
              <a:lnSpc>
                <a:spcPct val="107000"/>
              </a:lnSpc>
              <a:spcAft>
                <a:spcPts val="800"/>
              </a:spcAft>
              <a:buClr>
                <a:srgbClr val="0F4761"/>
              </a:buClr>
            </a:pPr>
            <a:r>
              <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rPr>
              <a:t>Zone de travail du SP S</a:t>
            </a:r>
            <a:r>
              <a:rPr lang="fr-FR" sz="2400" u="sng" dirty="0">
                <a:solidFill>
                  <a:srgbClr val="0F4761"/>
                </a:solidFill>
                <a:latin typeface="Britannic Bold" panose="020B0903060703020204" pitchFamily="34" charset="0"/>
                <a:ea typeface="Aptos" panose="020B0004020202020204" pitchFamily="34" charset="0"/>
                <a:cs typeface="Times New Roman" panose="02020603050405020304" pitchFamily="18" charset="0"/>
              </a:rPr>
              <a:t>omme</a:t>
            </a:r>
            <a:endPar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3129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D1FB-2D01-96C1-FA88-9A5BCCEC4C94}"/>
            </a:ext>
          </a:extLst>
        </p:cNvPr>
        <p:cNvGrpSpPr/>
        <p:nvPr/>
      </p:nvGrpSpPr>
      <p:grpSpPr>
        <a:xfrm>
          <a:off x="0" y="0"/>
          <a:ext cx="0" cy="0"/>
          <a:chOff x="0" y="0"/>
          <a:chExt cx="0" cy="0"/>
        </a:xfrm>
      </p:grpSpPr>
      <p:pic>
        <p:nvPicPr>
          <p:cNvPr id="15" name="Image 14">
            <a:extLst>
              <a:ext uri="{FF2B5EF4-FFF2-40B4-BE49-F238E27FC236}">
                <a16:creationId xmlns:a16="http://schemas.microsoft.com/office/drawing/2014/main" id="{DEACED01-FF16-B855-8217-90A837FDAC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16" name="Image 15">
            <a:extLst>
              <a:ext uri="{FF2B5EF4-FFF2-40B4-BE49-F238E27FC236}">
                <a16:creationId xmlns:a16="http://schemas.microsoft.com/office/drawing/2014/main" id="{3C3D4DD0-EB38-7218-7D00-F83D4D94E6CD}"/>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pic>
        <p:nvPicPr>
          <p:cNvPr id="13" name="Image 12">
            <a:extLst>
              <a:ext uri="{FF2B5EF4-FFF2-40B4-BE49-F238E27FC236}">
                <a16:creationId xmlns:a16="http://schemas.microsoft.com/office/drawing/2014/main" id="{00F1A29F-4B15-635E-541D-EE23B988C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4" name="Image 3">
            <a:extLst>
              <a:ext uri="{FF2B5EF4-FFF2-40B4-BE49-F238E27FC236}">
                <a16:creationId xmlns:a16="http://schemas.microsoft.com/office/drawing/2014/main" id="{E52E2E8D-7C7B-9800-66FB-28678185329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3CE3985A-FA2A-44A6-A729-3315194E56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31C66F5E-436E-2B92-72CA-D29BB975E9C1}"/>
              </a:ext>
            </a:extLst>
          </p:cNvPr>
          <p:cNvSpPr txBox="1"/>
          <p:nvPr/>
        </p:nvSpPr>
        <p:spPr>
          <a:xfrm>
            <a:off x="11560629" y="6487886"/>
            <a:ext cx="899112" cy="369332"/>
          </a:xfrm>
          <a:prstGeom prst="rect">
            <a:avLst/>
          </a:prstGeom>
          <a:noFill/>
        </p:spPr>
        <p:txBody>
          <a:bodyPr wrap="square" rtlCol="0">
            <a:spAutoFit/>
          </a:bodyPr>
          <a:lstStyle/>
          <a:p>
            <a:r>
              <a:rPr lang="fr-FR" b="1" dirty="0">
                <a:solidFill>
                  <a:schemeClr val="bg2">
                    <a:lumMod val="50000"/>
                  </a:schemeClr>
                </a:solidFill>
              </a:rPr>
              <a:t>16</a:t>
            </a:r>
            <a:endParaRPr lang="en-US" b="1" dirty="0">
              <a:solidFill>
                <a:schemeClr val="bg2">
                  <a:lumMod val="50000"/>
                </a:schemeClr>
              </a:solidFill>
            </a:endParaRPr>
          </a:p>
        </p:txBody>
      </p:sp>
      <p:pic>
        <p:nvPicPr>
          <p:cNvPr id="5122" name="Picture 2" descr="Panneau danger électrique Stock Illustration | Adobe Stock">
            <a:extLst>
              <a:ext uri="{FF2B5EF4-FFF2-40B4-BE49-F238E27FC236}">
                <a16:creationId xmlns:a16="http://schemas.microsoft.com/office/drawing/2014/main" id="{76603771-69D1-CFA0-20E8-5B9405B0856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64"/>
          <a:stretch/>
        </p:blipFill>
        <p:spPr bwMode="auto">
          <a:xfrm>
            <a:off x="881987" y="2032790"/>
            <a:ext cx="4228321" cy="197995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7DA3F4BF-EE52-51F1-265C-DB8119358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009" y="2210632"/>
            <a:ext cx="3187584" cy="1553192"/>
          </a:xfrm>
          <a:prstGeom prst="rect">
            <a:avLst/>
          </a:prstGeom>
        </p:spPr>
      </p:pic>
      <p:cxnSp>
        <p:nvCxnSpPr>
          <p:cNvPr id="12" name="Connecteur droit avec flèche 11">
            <a:extLst>
              <a:ext uri="{FF2B5EF4-FFF2-40B4-BE49-F238E27FC236}">
                <a16:creationId xmlns:a16="http://schemas.microsoft.com/office/drawing/2014/main" id="{5CF11282-E378-3E56-1BA0-97C4DB6952BD}"/>
              </a:ext>
            </a:extLst>
          </p:cNvPr>
          <p:cNvCxnSpPr>
            <a:cxnSpLocks/>
          </p:cNvCxnSpPr>
          <p:nvPr/>
        </p:nvCxnSpPr>
        <p:spPr>
          <a:xfrm>
            <a:off x="8483801" y="4012749"/>
            <a:ext cx="0" cy="7974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Connecteur droit avec flèche 10">
            <a:extLst>
              <a:ext uri="{FF2B5EF4-FFF2-40B4-BE49-F238E27FC236}">
                <a16:creationId xmlns:a16="http://schemas.microsoft.com/office/drawing/2014/main" id="{27E19F3C-2282-C472-C8E9-067917F2F1A1}"/>
              </a:ext>
            </a:extLst>
          </p:cNvPr>
          <p:cNvCxnSpPr>
            <a:cxnSpLocks/>
            <a:stCxn id="5122" idx="2"/>
            <a:endCxn id="9" idx="0"/>
          </p:cNvCxnSpPr>
          <p:nvPr/>
        </p:nvCxnSpPr>
        <p:spPr>
          <a:xfrm>
            <a:off x="2996148" y="4012749"/>
            <a:ext cx="6562" cy="410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Image 2">
            <a:extLst>
              <a:ext uri="{FF2B5EF4-FFF2-40B4-BE49-F238E27FC236}">
                <a16:creationId xmlns:a16="http://schemas.microsoft.com/office/drawing/2014/main" id="{F0C1EC66-6CE8-C2F2-B84A-1C7046BEA88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sp>
        <p:nvSpPr>
          <p:cNvPr id="17" name="Rectangle 16">
            <a:extLst>
              <a:ext uri="{FF2B5EF4-FFF2-40B4-BE49-F238E27FC236}">
                <a16:creationId xmlns:a16="http://schemas.microsoft.com/office/drawing/2014/main" id="{BF806940-C118-9575-9439-80CC00C9B38F}"/>
              </a:ext>
            </a:extLst>
          </p:cNvPr>
          <p:cNvSpPr/>
          <p:nvPr/>
        </p:nvSpPr>
        <p:spPr>
          <a:xfrm>
            <a:off x="286572" y="6097015"/>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42D8B249-AC9C-52F5-F0C9-B5976228E678}"/>
              </a:ext>
            </a:extLst>
          </p:cNvPr>
          <p:cNvPicPr>
            <a:picLocks noChangeAspect="1"/>
          </p:cNvPicPr>
          <p:nvPr/>
        </p:nvPicPr>
        <p:blipFill>
          <a:blip r:embed="rId9"/>
          <a:stretch>
            <a:fillRect/>
          </a:stretch>
        </p:blipFill>
        <p:spPr>
          <a:xfrm>
            <a:off x="7452758" y="4878735"/>
            <a:ext cx="2062086" cy="1373626"/>
          </a:xfrm>
          <a:prstGeom prst="rect">
            <a:avLst/>
          </a:prstGeom>
        </p:spPr>
      </p:pic>
      <p:pic>
        <p:nvPicPr>
          <p:cNvPr id="5128" name="Picture 8" descr="Rappelling Clip Art, Vector Images &amp; Illustrations - iStock">
            <a:extLst>
              <a:ext uri="{FF2B5EF4-FFF2-40B4-BE49-F238E27FC236}">
                <a16:creationId xmlns:a16="http://schemas.microsoft.com/office/drawing/2014/main" id="{34E216BF-6C13-A80C-F3E1-0A8220D570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7179" t="15490" b="8256"/>
          <a:stretch/>
        </p:blipFill>
        <p:spPr bwMode="auto">
          <a:xfrm>
            <a:off x="10178199" y="4289561"/>
            <a:ext cx="1116469" cy="182247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ormation Premiers Secours - Samedi 12 mars 2022">
            <a:extLst>
              <a:ext uri="{FF2B5EF4-FFF2-40B4-BE49-F238E27FC236}">
                <a16:creationId xmlns:a16="http://schemas.microsoft.com/office/drawing/2014/main" id="{2F1E0A91-E4E0-8104-9201-6F3B44179639}"/>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5206035" y="4750880"/>
            <a:ext cx="1831502" cy="137362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75C9BB07-011B-7601-3FF9-2E279B7FB02F}"/>
              </a:ext>
            </a:extLst>
          </p:cNvPr>
          <p:cNvPicPr>
            <a:picLocks noChangeAspect="1"/>
          </p:cNvPicPr>
          <p:nvPr/>
        </p:nvPicPr>
        <p:blipFill>
          <a:blip r:embed="rId12"/>
          <a:stretch>
            <a:fillRect/>
          </a:stretch>
        </p:blipFill>
        <p:spPr>
          <a:xfrm>
            <a:off x="895111" y="4423581"/>
            <a:ext cx="4215197" cy="1303588"/>
          </a:xfrm>
          <a:prstGeom prst="rect">
            <a:avLst/>
          </a:prstGeom>
        </p:spPr>
      </p:pic>
      <p:cxnSp>
        <p:nvCxnSpPr>
          <p:cNvPr id="10" name="Connecteur droit avec flèche 9">
            <a:extLst>
              <a:ext uri="{FF2B5EF4-FFF2-40B4-BE49-F238E27FC236}">
                <a16:creationId xmlns:a16="http://schemas.microsoft.com/office/drawing/2014/main" id="{D0623663-51A9-7652-8722-67F48F62F0B9}"/>
              </a:ext>
            </a:extLst>
          </p:cNvPr>
          <p:cNvCxnSpPr>
            <a:cxnSpLocks/>
          </p:cNvCxnSpPr>
          <p:nvPr/>
        </p:nvCxnSpPr>
        <p:spPr>
          <a:xfrm flipH="1">
            <a:off x="6597040" y="3987507"/>
            <a:ext cx="1395663" cy="107388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cteur droit avec flèche 13">
            <a:extLst>
              <a:ext uri="{FF2B5EF4-FFF2-40B4-BE49-F238E27FC236}">
                <a16:creationId xmlns:a16="http://schemas.microsoft.com/office/drawing/2014/main" id="{BFE11CE4-AFCA-64B2-0F44-1A03ED7FF63F}"/>
              </a:ext>
            </a:extLst>
          </p:cNvPr>
          <p:cNvCxnSpPr>
            <a:cxnSpLocks/>
          </p:cNvCxnSpPr>
          <p:nvPr/>
        </p:nvCxnSpPr>
        <p:spPr>
          <a:xfrm>
            <a:off x="8941928" y="3999665"/>
            <a:ext cx="1637414" cy="7974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ZoneTexte 17">
            <a:extLst>
              <a:ext uri="{FF2B5EF4-FFF2-40B4-BE49-F238E27FC236}">
                <a16:creationId xmlns:a16="http://schemas.microsoft.com/office/drawing/2014/main" id="{CBF06AA4-44E6-EAB5-1C56-2BC2ACAEB1B7}"/>
              </a:ext>
            </a:extLst>
          </p:cNvPr>
          <p:cNvSpPr txBox="1"/>
          <p:nvPr/>
        </p:nvSpPr>
        <p:spPr>
          <a:xfrm>
            <a:off x="3028507" y="1336413"/>
            <a:ext cx="6134986" cy="459421"/>
          </a:xfrm>
          <a:prstGeom prst="rect">
            <a:avLst/>
          </a:prstGeom>
          <a:noFill/>
        </p:spPr>
        <p:txBody>
          <a:bodyPr wrap="square">
            <a:spAutoFit/>
          </a:bodyPr>
          <a:lstStyle/>
          <a:p>
            <a:pPr lvl="0" algn="ctr">
              <a:lnSpc>
                <a:spcPct val="107000"/>
              </a:lnSpc>
              <a:spcAft>
                <a:spcPts val="800"/>
              </a:spcAft>
              <a:buClr>
                <a:srgbClr val="0F4761"/>
              </a:buClr>
            </a:pPr>
            <a:r>
              <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rPr>
              <a:t>Formation</a:t>
            </a:r>
          </a:p>
        </p:txBody>
      </p:sp>
    </p:spTree>
    <p:extLst>
      <p:ext uri="{BB962C8B-B14F-4D97-AF65-F5344CB8AC3E}">
        <p14:creationId xmlns:p14="http://schemas.microsoft.com/office/powerpoint/2010/main" val="1435544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8C8C-BA4A-D6F9-8EFA-C1771FF06EAA}"/>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2236E6F3-16CA-5222-2E76-EA8C804B2C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B16A2761-756B-AE54-7873-3C10A6B6C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CB851731-0363-9CF3-0EF4-812A359639DC}"/>
              </a:ext>
            </a:extLst>
          </p:cNvPr>
          <p:cNvSpPr txBox="1"/>
          <p:nvPr/>
        </p:nvSpPr>
        <p:spPr>
          <a:xfrm>
            <a:off x="11560629" y="6487886"/>
            <a:ext cx="776120" cy="369332"/>
          </a:xfrm>
          <a:prstGeom prst="rect">
            <a:avLst/>
          </a:prstGeom>
          <a:noFill/>
        </p:spPr>
        <p:txBody>
          <a:bodyPr wrap="square" rtlCol="0">
            <a:spAutoFit/>
          </a:bodyPr>
          <a:lstStyle/>
          <a:p>
            <a:r>
              <a:rPr lang="fr-FR" b="1" dirty="0">
                <a:solidFill>
                  <a:schemeClr val="bg2">
                    <a:lumMod val="50000"/>
                  </a:schemeClr>
                </a:solidFill>
              </a:rPr>
              <a:t>17</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19262DA3-41F5-2FB9-97CA-802EF0214FD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7F8E39A2-7303-7DD8-E5AA-0D0DD2A67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33483998-5B88-8EEA-2936-C05C845F1E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4EFDE14D-5150-DC2B-563D-FCA7F39E2FD3}"/>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5D2309A2-4E2D-368F-228B-E2B4F054096C}"/>
              </a:ext>
            </a:extLst>
          </p:cNvPr>
          <p:cNvSpPr/>
          <p:nvPr/>
        </p:nvSpPr>
        <p:spPr>
          <a:xfrm>
            <a:off x="275686" y="6062229"/>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ciel, plein air, herbe, cylindre&#10;&#10;Le contenu généré par l’IA peut être incorrect.">
            <a:extLst>
              <a:ext uri="{FF2B5EF4-FFF2-40B4-BE49-F238E27FC236}">
                <a16:creationId xmlns:a16="http://schemas.microsoft.com/office/drawing/2014/main" id="{935B3347-8201-C0BF-67E4-5D8A4207CDE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6838" b="16429"/>
          <a:stretch>
            <a:fillRect/>
          </a:stretch>
        </p:blipFill>
        <p:spPr bwMode="auto">
          <a:xfrm>
            <a:off x="1134019" y="1998219"/>
            <a:ext cx="2536825" cy="3009900"/>
          </a:xfrm>
          <a:prstGeom prst="rect">
            <a:avLst/>
          </a:prstGeom>
          <a:ln>
            <a:noFill/>
          </a:ln>
          <a:extLst>
            <a:ext uri="{53640926-AAD7-44D8-BBD7-CCE9431645EC}">
              <a14:shadowObscured xmlns:a14="http://schemas.microsoft.com/office/drawing/2010/main"/>
            </a:ext>
          </a:extLst>
        </p:spPr>
      </p:pic>
      <p:pic>
        <p:nvPicPr>
          <p:cNvPr id="11" name="Image 10" descr="Une image contenant texte, intérieur, mur, sol&#10;&#10;Le contenu généré par l’IA peut être incorrect.">
            <a:extLst>
              <a:ext uri="{FF2B5EF4-FFF2-40B4-BE49-F238E27FC236}">
                <a16:creationId xmlns:a16="http://schemas.microsoft.com/office/drawing/2014/main" id="{D906B936-821B-AB7C-B3F6-FCC09C892E0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26284" y="2007074"/>
            <a:ext cx="1737995" cy="3089910"/>
          </a:xfrm>
          <a:prstGeom prst="rect">
            <a:avLst/>
          </a:prstGeom>
        </p:spPr>
      </p:pic>
      <p:pic>
        <p:nvPicPr>
          <p:cNvPr id="12" name="Image 11" descr="Une image contenant texte, intérieur, sol, Électroménager&#10;&#10;Le contenu généré par l’IA peut être incorrect.">
            <a:extLst>
              <a:ext uri="{FF2B5EF4-FFF2-40B4-BE49-F238E27FC236}">
                <a16:creationId xmlns:a16="http://schemas.microsoft.com/office/drawing/2014/main" id="{C962BB01-C4AE-19CE-C939-D0464B8F92F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8916" b="18978"/>
          <a:stretch>
            <a:fillRect/>
          </a:stretch>
        </p:blipFill>
        <p:spPr bwMode="auto">
          <a:xfrm>
            <a:off x="8592593" y="2232901"/>
            <a:ext cx="2284440" cy="2928257"/>
          </a:xfrm>
          <a:prstGeom prst="rect">
            <a:avLst/>
          </a:prstGeom>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6B07237E-36E0-5A4A-9CF9-0A75BF98B0C0}"/>
              </a:ext>
            </a:extLst>
          </p:cNvPr>
          <p:cNvSpPr/>
          <p:nvPr/>
        </p:nvSpPr>
        <p:spPr>
          <a:xfrm>
            <a:off x="1126809" y="1990924"/>
            <a:ext cx="2544035" cy="301719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D7F14C-17E7-8723-A716-3AD7AEB8DB56}"/>
              </a:ext>
            </a:extLst>
          </p:cNvPr>
          <p:cNvSpPr/>
          <p:nvPr/>
        </p:nvSpPr>
        <p:spPr>
          <a:xfrm>
            <a:off x="5226284" y="1998218"/>
            <a:ext cx="1737995" cy="309876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14">
            <a:extLst>
              <a:ext uri="{FF2B5EF4-FFF2-40B4-BE49-F238E27FC236}">
                <a16:creationId xmlns:a16="http://schemas.microsoft.com/office/drawing/2014/main" id="{20B0CC81-B4C8-F57A-8150-DF41C4BC3D80}"/>
              </a:ext>
            </a:extLst>
          </p:cNvPr>
          <p:cNvSpPr txBox="1"/>
          <p:nvPr/>
        </p:nvSpPr>
        <p:spPr>
          <a:xfrm>
            <a:off x="1059933" y="5209122"/>
            <a:ext cx="2677785" cy="369332"/>
          </a:xfrm>
          <a:prstGeom prst="rect">
            <a:avLst/>
          </a:prstGeom>
          <a:noFill/>
        </p:spPr>
        <p:txBody>
          <a:bodyPr wrap="square" rtlCol="0">
            <a:spAutoFit/>
          </a:bodyPr>
          <a:lstStyle/>
          <a:p>
            <a:r>
              <a:rPr lang="fr-FR" b="1" dirty="0">
                <a:solidFill>
                  <a:schemeClr val="accent1"/>
                </a:solidFill>
              </a:rPr>
              <a:t>NX 84996             E10</a:t>
            </a:r>
            <a:endParaRPr lang="en-US" b="1" dirty="0">
              <a:solidFill>
                <a:schemeClr val="accent1"/>
              </a:solidFill>
            </a:endParaRPr>
          </a:p>
        </p:txBody>
      </p:sp>
      <p:cxnSp>
        <p:nvCxnSpPr>
          <p:cNvPr id="16" name="Connecteur droit avec flèche 15">
            <a:extLst>
              <a:ext uri="{FF2B5EF4-FFF2-40B4-BE49-F238E27FC236}">
                <a16:creationId xmlns:a16="http://schemas.microsoft.com/office/drawing/2014/main" id="{893EC47A-2DBF-41EA-ACEE-38EBCA8A7ED3}"/>
              </a:ext>
            </a:extLst>
          </p:cNvPr>
          <p:cNvCxnSpPr>
            <a:cxnSpLocks/>
          </p:cNvCxnSpPr>
          <p:nvPr/>
        </p:nvCxnSpPr>
        <p:spPr>
          <a:xfrm flipH="1" flipV="1">
            <a:off x="2492829" y="4463143"/>
            <a:ext cx="388075" cy="7459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avec flèche 18">
            <a:extLst>
              <a:ext uri="{FF2B5EF4-FFF2-40B4-BE49-F238E27FC236}">
                <a16:creationId xmlns:a16="http://schemas.microsoft.com/office/drawing/2014/main" id="{D8646397-B033-E855-2566-3961BC4A88DD}"/>
              </a:ext>
            </a:extLst>
          </p:cNvPr>
          <p:cNvCxnSpPr>
            <a:cxnSpLocks/>
          </p:cNvCxnSpPr>
          <p:nvPr/>
        </p:nvCxnSpPr>
        <p:spPr>
          <a:xfrm flipV="1">
            <a:off x="1599548" y="2906486"/>
            <a:ext cx="576854" cy="22777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ZoneTexte 20">
            <a:extLst>
              <a:ext uri="{FF2B5EF4-FFF2-40B4-BE49-F238E27FC236}">
                <a16:creationId xmlns:a16="http://schemas.microsoft.com/office/drawing/2014/main" id="{CF2D8649-B63A-6C64-94E0-8CF241B54D10}"/>
              </a:ext>
            </a:extLst>
          </p:cNvPr>
          <p:cNvSpPr txBox="1"/>
          <p:nvPr/>
        </p:nvSpPr>
        <p:spPr>
          <a:xfrm>
            <a:off x="4740190" y="5169244"/>
            <a:ext cx="3139331" cy="369332"/>
          </a:xfrm>
          <a:prstGeom prst="rect">
            <a:avLst/>
          </a:prstGeom>
          <a:noFill/>
        </p:spPr>
        <p:txBody>
          <a:bodyPr wrap="square" rtlCol="0">
            <a:spAutoFit/>
          </a:bodyPr>
          <a:lstStyle/>
          <a:p>
            <a:r>
              <a:rPr lang="fr-FR" b="1" dirty="0">
                <a:solidFill>
                  <a:schemeClr val="accent1"/>
                </a:solidFill>
              </a:rPr>
              <a:t>Ascenseur       Cellules HT </a:t>
            </a:r>
            <a:endParaRPr lang="en-US" b="1" dirty="0">
              <a:solidFill>
                <a:schemeClr val="accent1"/>
              </a:solidFill>
            </a:endParaRPr>
          </a:p>
        </p:txBody>
      </p:sp>
      <p:cxnSp>
        <p:nvCxnSpPr>
          <p:cNvPr id="22" name="Connecteur droit avec flèche 21">
            <a:extLst>
              <a:ext uri="{FF2B5EF4-FFF2-40B4-BE49-F238E27FC236}">
                <a16:creationId xmlns:a16="http://schemas.microsoft.com/office/drawing/2014/main" id="{04FBE6A4-F051-BDA1-17E0-8B26A3A8B203}"/>
              </a:ext>
            </a:extLst>
          </p:cNvPr>
          <p:cNvCxnSpPr>
            <a:cxnSpLocks/>
          </p:cNvCxnSpPr>
          <p:nvPr/>
        </p:nvCxnSpPr>
        <p:spPr>
          <a:xfrm flipV="1">
            <a:off x="5378802" y="3897086"/>
            <a:ext cx="151329" cy="13120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cteur droit avec flèche 24">
            <a:extLst>
              <a:ext uri="{FF2B5EF4-FFF2-40B4-BE49-F238E27FC236}">
                <a16:creationId xmlns:a16="http://schemas.microsoft.com/office/drawing/2014/main" id="{17FABD8A-2349-23A1-A4F0-FCDE6AA6190C}"/>
              </a:ext>
            </a:extLst>
          </p:cNvPr>
          <p:cNvCxnSpPr>
            <a:cxnSpLocks/>
          </p:cNvCxnSpPr>
          <p:nvPr/>
        </p:nvCxnSpPr>
        <p:spPr>
          <a:xfrm flipH="1" flipV="1">
            <a:off x="6737535" y="3897086"/>
            <a:ext cx="62645" cy="12871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 name="ZoneTexte 26">
            <a:extLst>
              <a:ext uri="{FF2B5EF4-FFF2-40B4-BE49-F238E27FC236}">
                <a16:creationId xmlns:a16="http://schemas.microsoft.com/office/drawing/2014/main" id="{B617006A-2E40-0FA8-4731-E0EBF5ED7F01}"/>
              </a:ext>
            </a:extLst>
          </p:cNvPr>
          <p:cNvSpPr txBox="1"/>
          <p:nvPr/>
        </p:nvSpPr>
        <p:spPr>
          <a:xfrm>
            <a:off x="8736336" y="5209122"/>
            <a:ext cx="2993672" cy="369332"/>
          </a:xfrm>
          <a:prstGeom prst="rect">
            <a:avLst/>
          </a:prstGeom>
          <a:noFill/>
        </p:spPr>
        <p:txBody>
          <a:bodyPr wrap="square" rtlCol="0">
            <a:spAutoFit/>
          </a:bodyPr>
          <a:lstStyle/>
          <a:p>
            <a:r>
              <a:rPr lang="fr-FR" b="1" dirty="0">
                <a:solidFill>
                  <a:schemeClr val="accent1"/>
                </a:solidFill>
              </a:rPr>
              <a:t>Ecran supervision </a:t>
            </a:r>
            <a:endParaRPr lang="en-US" b="1" dirty="0">
              <a:solidFill>
                <a:schemeClr val="accent1"/>
              </a:solidFill>
            </a:endParaRPr>
          </a:p>
        </p:txBody>
      </p:sp>
      <p:cxnSp>
        <p:nvCxnSpPr>
          <p:cNvPr id="28" name="Connecteur droit avec flèche 27">
            <a:extLst>
              <a:ext uri="{FF2B5EF4-FFF2-40B4-BE49-F238E27FC236}">
                <a16:creationId xmlns:a16="http://schemas.microsoft.com/office/drawing/2014/main" id="{59B26A7D-6048-1D58-5495-8C1471591373}"/>
              </a:ext>
            </a:extLst>
          </p:cNvPr>
          <p:cNvCxnSpPr>
            <a:cxnSpLocks/>
          </p:cNvCxnSpPr>
          <p:nvPr/>
        </p:nvCxnSpPr>
        <p:spPr>
          <a:xfrm flipH="1" flipV="1">
            <a:off x="9481370" y="3569372"/>
            <a:ext cx="253443" cy="16397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08567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8C8C-BA4A-D6F9-8EFA-C1771FF06EAA}"/>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2236E6F3-16CA-5222-2E76-EA8C804B2C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B16A2761-756B-AE54-7873-3C10A6B6C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CB851731-0363-9CF3-0EF4-812A359639DC}"/>
              </a:ext>
            </a:extLst>
          </p:cNvPr>
          <p:cNvSpPr txBox="1"/>
          <p:nvPr/>
        </p:nvSpPr>
        <p:spPr>
          <a:xfrm>
            <a:off x="11560629" y="6487886"/>
            <a:ext cx="776120" cy="369332"/>
          </a:xfrm>
          <a:prstGeom prst="rect">
            <a:avLst/>
          </a:prstGeom>
          <a:noFill/>
        </p:spPr>
        <p:txBody>
          <a:bodyPr wrap="square" rtlCol="0">
            <a:spAutoFit/>
          </a:bodyPr>
          <a:lstStyle/>
          <a:p>
            <a:r>
              <a:rPr lang="fr-FR" b="1" dirty="0">
                <a:solidFill>
                  <a:schemeClr val="bg2">
                    <a:lumMod val="50000"/>
                  </a:schemeClr>
                </a:solidFill>
              </a:rPr>
              <a:t>18</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19262DA3-41F5-2FB9-97CA-802EF0214FD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7F8E39A2-7303-7DD8-E5AA-0D0DD2A67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33483998-5B88-8EEA-2936-C05C845F1E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4EFDE14D-5150-DC2B-563D-FCA7F39E2FD3}"/>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5D2309A2-4E2D-368F-228B-E2B4F054096C}"/>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a:extLst>
              <a:ext uri="{FF2B5EF4-FFF2-40B4-BE49-F238E27FC236}">
                <a16:creationId xmlns:a16="http://schemas.microsoft.com/office/drawing/2014/main" id="{EB18651C-3991-7C6D-757E-3E92AF912404}"/>
              </a:ext>
            </a:extLst>
          </p:cNvPr>
          <p:cNvPicPr>
            <a:picLocks noChangeAspect="1"/>
          </p:cNvPicPr>
          <p:nvPr/>
        </p:nvPicPr>
        <p:blipFill>
          <a:blip r:embed="rId8"/>
          <a:stretch>
            <a:fillRect/>
          </a:stretch>
        </p:blipFill>
        <p:spPr>
          <a:xfrm>
            <a:off x="1691195" y="1646056"/>
            <a:ext cx="7997238" cy="4481005"/>
          </a:xfrm>
          <a:prstGeom prst="rect">
            <a:avLst/>
          </a:prstGeom>
        </p:spPr>
      </p:pic>
    </p:spTree>
    <p:extLst>
      <p:ext uri="{BB962C8B-B14F-4D97-AF65-F5344CB8AC3E}">
        <p14:creationId xmlns:p14="http://schemas.microsoft.com/office/powerpoint/2010/main" val="4174166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E8D6F-95AF-B888-125B-3C370F153217}"/>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2FCA1294-F251-88A6-05C3-9505568BFA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8A851A61-0C23-10A0-C09C-39235EDDE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2F5DE64E-02FF-0A1B-0D87-53358D631D11}"/>
              </a:ext>
            </a:extLst>
          </p:cNvPr>
          <p:cNvSpPr txBox="1"/>
          <p:nvPr/>
        </p:nvSpPr>
        <p:spPr>
          <a:xfrm>
            <a:off x="11560629" y="6487886"/>
            <a:ext cx="631371" cy="369332"/>
          </a:xfrm>
          <a:prstGeom prst="rect">
            <a:avLst/>
          </a:prstGeom>
          <a:noFill/>
        </p:spPr>
        <p:txBody>
          <a:bodyPr wrap="square" rtlCol="0">
            <a:spAutoFit/>
          </a:bodyPr>
          <a:lstStyle/>
          <a:p>
            <a:r>
              <a:rPr lang="fr-FR" b="1" dirty="0">
                <a:solidFill>
                  <a:schemeClr val="bg2">
                    <a:lumMod val="50000"/>
                  </a:schemeClr>
                </a:solidFill>
              </a:rPr>
              <a:t>19</a:t>
            </a:r>
            <a:endParaRPr lang="en-US" b="1" dirty="0">
              <a:solidFill>
                <a:schemeClr val="bg2">
                  <a:lumMod val="50000"/>
                </a:schemeClr>
              </a:solidFill>
            </a:endParaRPr>
          </a:p>
        </p:txBody>
      </p:sp>
      <p:pic>
        <p:nvPicPr>
          <p:cNvPr id="9" name="Image 8" descr="Une image contenant texte, nombre, capture d’écran, Parallèle&#10;&#10;Le contenu généré par l’IA peut être incorrect.">
            <a:extLst>
              <a:ext uri="{FF2B5EF4-FFF2-40B4-BE49-F238E27FC236}">
                <a16:creationId xmlns:a16="http://schemas.microsoft.com/office/drawing/2014/main" id="{648082F5-9119-FEDC-91E0-29AD526A4E0D}"/>
              </a:ext>
            </a:extLst>
          </p:cNvPr>
          <p:cNvPicPr>
            <a:picLocks noChangeAspect="1"/>
          </p:cNvPicPr>
          <p:nvPr/>
        </p:nvPicPr>
        <p:blipFill>
          <a:blip r:embed="rId4"/>
          <a:stretch>
            <a:fillRect/>
          </a:stretch>
        </p:blipFill>
        <p:spPr>
          <a:xfrm>
            <a:off x="2197682" y="2535510"/>
            <a:ext cx="7796634" cy="3329396"/>
          </a:xfrm>
          <a:prstGeom prst="rect">
            <a:avLst/>
          </a:prstGeom>
        </p:spPr>
      </p:pic>
      <p:sp>
        <p:nvSpPr>
          <p:cNvPr id="10" name="Rectangle 9">
            <a:extLst>
              <a:ext uri="{FF2B5EF4-FFF2-40B4-BE49-F238E27FC236}">
                <a16:creationId xmlns:a16="http://schemas.microsoft.com/office/drawing/2014/main" id="{D60F3C15-2C81-553C-E893-C8728376E120}"/>
              </a:ext>
            </a:extLst>
          </p:cNvPr>
          <p:cNvSpPr/>
          <p:nvPr/>
        </p:nvSpPr>
        <p:spPr>
          <a:xfrm>
            <a:off x="2197682" y="2535510"/>
            <a:ext cx="7796634" cy="328041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ZoneTexte 11">
            <a:extLst>
              <a:ext uri="{FF2B5EF4-FFF2-40B4-BE49-F238E27FC236}">
                <a16:creationId xmlns:a16="http://schemas.microsoft.com/office/drawing/2014/main" id="{FB0D8114-6729-79A6-B9A5-F867D5299AA6}"/>
              </a:ext>
            </a:extLst>
          </p:cNvPr>
          <p:cNvSpPr txBox="1"/>
          <p:nvPr/>
        </p:nvSpPr>
        <p:spPr>
          <a:xfrm>
            <a:off x="3515632" y="1885511"/>
            <a:ext cx="5869668" cy="369332"/>
          </a:xfrm>
          <a:prstGeom prst="rect">
            <a:avLst/>
          </a:prstGeom>
          <a:noFill/>
        </p:spPr>
        <p:txBody>
          <a:bodyPr wrap="square">
            <a:spAutoFit/>
          </a:bodyPr>
          <a:lstStyle/>
          <a:p>
            <a:r>
              <a:rPr lang="fr-FR" sz="1800" b="1" u="sng"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MAINTENANCE TYPE 3 / PARC DE MONT-DERNY</a:t>
            </a:r>
            <a:endParaRPr lang="en-US" u="sng" dirty="0"/>
          </a:p>
        </p:txBody>
      </p:sp>
      <p:pic>
        <p:nvPicPr>
          <p:cNvPr id="2" name="Image 1">
            <a:extLst>
              <a:ext uri="{FF2B5EF4-FFF2-40B4-BE49-F238E27FC236}">
                <a16:creationId xmlns:a16="http://schemas.microsoft.com/office/drawing/2014/main" id="{8200BA4B-3766-E756-AC1C-C765BAEB8C5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B0B94F73-CC4E-4D57-DCB6-D46BD1BE34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7F61E34D-05FE-B0FE-8FB9-96E978B2E96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526198B0-D43A-3D9A-35E8-6B7001D68414}"/>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1" name="Rectangle 10">
            <a:extLst>
              <a:ext uri="{FF2B5EF4-FFF2-40B4-BE49-F238E27FC236}">
                <a16:creationId xmlns:a16="http://schemas.microsoft.com/office/drawing/2014/main" id="{D5FCD46A-5AB9-BDAD-C6C2-94C4B3414D27}"/>
              </a:ext>
            </a:extLst>
          </p:cNvPr>
          <p:cNvSpPr/>
          <p:nvPr/>
        </p:nvSpPr>
        <p:spPr>
          <a:xfrm>
            <a:off x="308343" y="6055118"/>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960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DCF7C20-A3CD-028A-0F17-D567CB55E7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4" name="Image 3">
            <a:extLst>
              <a:ext uri="{FF2B5EF4-FFF2-40B4-BE49-F238E27FC236}">
                <a16:creationId xmlns:a16="http://schemas.microsoft.com/office/drawing/2014/main" id="{FF0E0307-1285-5199-5C6B-B82E59264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323CA883-E59F-C674-432B-6674DAF2DC96}"/>
              </a:ext>
            </a:extLst>
          </p:cNvPr>
          <p:cNvSpPr txBox="1"/>
          <p:nvPr/>
        </p:nvSpPr>
        <p:spPr>
          <a:xfrm>
            <a:off x="2987749" y="1640884"/>
            <a:ext cx="6889898" cy="3965445"/>
          </a:xfrm>
          <a:prstGeom prst="rect">
            <a:avLst/>
          </a:prstGeom>
          <a:noFill/>
        </p:spPr>
        <p:txBody>
          <a:bodyPr wrap="square" lIns="91440" tIns="45720" rIns="91440" bIns="45720" rtlCol="0" anchor="t">
            <a:spAutoFit/>
          </a:bodyPr>
          <a:lstStyle/>
          <a:p>
            <a:r>
              <a:rPr lang="fr-FR" b="1" dirty="0"/>
              <a:t>	</a:t>
            </a:r>
            <a:r>
              <a:rPr lang="fr-FR" sz="2000" b="1" dirty="0"/>
              <a:t>	</a:t>
            </a:r>
            <a:r>
              <a:rPr lang="fr-FR" sz="2000" b="1" u="sng" dirty="0"/>
              <a:t>Sommaire</a:t>
            </a:r>
          </a:p>
          <a:p>
            <a:endParaRPr lang="fr-FR" sz="2000" b="1" u="sng" dirty="0"/>
          </a:p>
          <a:p>
            <a:endParaRPr lang="fr-FR" sz="2000" b="1" u="sng" dirty="0"/>
          </a:p>
          <a:p>
            <a:pPr marL="342900" indent="-342900" algn="just">
              <a:lnSpc>
                <a:spcPct val="107000"/>
              </a:lnSpc>
              <a:buFont typeface="+mj-lt"/>
              <a:buAutoNum type="arabicPeriod"/>
            </a:pPr>
            <a:r>
              <a:rPr lang="fr-FR" sz="2000" dirty="0">
                <a:effectLst/>
                <a:latin typeface="Aptos"/>
                <a:ea typeface="Aptos" panose="020B0004020202020204" pitchFamily="34" charset="0"/>
                <a:cs typeface="Times New Roman"/>
              </a:rPr>
              <a:t>Présentation </a:t>
            </a:r>
            <a:r>
              <a:rPr lang="fr-FR" sz="2000" dirty="0">
                <a:latin typeface="Aptos"/>
                <a:ea typeface="Aptos" panose="020B0004020202020204" pitchFamily="34" charset="0"/>
                <a:cs typeface="Times New Roman"/>
              </a:rPr>
              <a:t>de la société</a:t>
            </a:r>
            <a:r>
              <a:rPr lang="fr-FR" sz="2000" dirty="0">
                <a:effectLst/>
                <a:latin typeface="Aptos"/>
                <a:ea typeface="Aptos" panose="020B0004020202020204" pitchFamily="34" charset="0"/>
                <a:cs typeface="Times New Roman"/>
              </a:rPr>
              <a:t>		</a:t>
            </a:r>
            <a:r>
              <a:rPr lang="fr-FR" sz="2000" dirty="0">
                <a:latin typeface="Aptos"/>
                <a:ea typeface="Aptos" panose="020B0004020202020204" pitchFamily="34" charset="0"/>
                <a:cs typeface="Times New Roman"/>
              </a:rPr>
              <a:t>  </a:t>
            </a:r>
          </a:p>
          <a:p>
            <a:pPr marL="342900" indent="-342900" algn="just">
              <a:lnSpc>
                <a:spcPct val="107000"/>
              </a:lnSpc>
              <a:buFont typeface="+mj-lt"/>
              <a:buAutoNum type="arabicPeriod"/>
            </a:pPr>
            <a:r>
              <a:rPr lang="fr-FR" sz="2000" dirty="0">
                <a:effectLst/>
                <a:latin typeface="Aptos"/>
                <a:ea typeface="Aptos" panose="020B0004020202020204" pitchFamily="34" charset="0"/>
                <a:cs typeface="Times New Roman"/>
              </a:rPr>
              <a:t>Nordex en France			</a:t>
            </a:r>
            <a:r>
              <a:rPr lang="fr-FR" sz="2000" b="1" i="1" dirty="0">
                <a:latin typeface="Aptos"/>
                <a:ea typeface="Aptos" panose="020B0004020202020204" pitchFamily="34" charset="0"/>
                <a:cs typeface="Times New Roman"/>
              </a:rPr>
              <a:t>           </a:t>
            </a:r>
          </a:p>
          <a:p>
            <a:pPr marL="342900" indent="-342900" algn="just">
              <a:lnSpc>
                <a:spcPct val="107000"/>
              </a:lnSpc>
              <a:buFont typeface="+mj-lt"/>
              <a:buAutoNum type="arabicPeriod"/>
            </a:pPr>
            <a:r>
              <a:rPr lang="fr-FR" sz="2000" dirty="0">
                <a:effectLst/>
                <a:latin typeface="Aptos"/>
                <a:ea typeface="Aptos" panose="020B0004020202020204" pitchFamily="34" charset="0"/>
                <a:cs typeface="Times New Roman"/>
              </a:rPr>
              <a:t>Nordex Villers-Bocage		</a:t>
            </a:r>
            <a:r>
              <a:rPr lang="fr-FR" sz="2000" b="1" i="1" dirty="0">
                <a:latin typeface="Aptos"/>
                <a:ea typeface="Aptos" panose="020B0004020202020204" pitchFamily="34" charset="0"/>
                <a:cs typeface="Times New Roman"/>
              </a:rPr>
              <a:t>        </a:t>
            </a:r>
          </a:p>
          <a:p>
            <a:pPr marL="342900" indent="-342900" algn="just">
              <a:lnSpc>
                <a:spcPct val="107000"/>
              </a:lnSpc>
              <a:buFontTx/>
              <a:buChar char="-"/>
            </a:pPr>
            <a:r>
              <a:rPr lang="fr-FR" sz="2000" dirty="0">
                <a:effectLst/>
                <a:latin typeface="Aptos"/>
                <a:ea typeface="Aptos" panose="020B0004020202020204" pitchFamily="34" charset="0"/>
                <a:cs typeface="Times New Roman"/>
              </a:rPr>
              <a:t>Présentation du SP			</a:t>
            </a:r>
          </a:p>
          <a:p>
            <a:pPr marL="342900" indent="-342900" algn="just">
              <a:lnSpc>
                <a:spcPct val="107000"/>
              </a:lnSpc>
              <a:buFont typeface="Calibri" panose="020F0502020204030204" pitchFamily="34" charset="0"/>
              <a:buChar char="-"/>
            </a:pPr>
            <a:r>
              <a:rPr lang="fr-FR" sz="2000" dirty="0">
                <a:effectLst/>
                <a:latin typeface="Aptos"/>
                <a:ea typeface="Aptos" panose="020B0004020202020204" pitchFamily="34" charset="0"/>
                <a:cs typeface="Times New Roman"/>
              </a:rPr>
              <a:t>Composition des E.P.I			</a:t>
            </a:r>
            <a:r>
              <a:rPr lang="fr-FR" sz="2000" dirty="0">
                <a:latin typeface="Aptos"/>
                <a:ea typeface="Aptos" panose="020B0004020202020204" pitchFamily="34" charset="0"/>
                <a:cs typeface="Times New Roman"/>
              </a:rPr>
              <a:t>  </a:t>
            </a:r>
            <a:r>
              <a:rPr lang="fr-FR" sz="2000" dirty="0">
                <a:effectLst/>
                <a:latin typeface="Aptos"/>
                <a:ea typeface="Aptos" panose="020B0004020202020204" pitchFamily="34" charset="0"/>
                <a:cs typeface="Times New Roman"/>
              </a:rPr>
              <a:t>	</a:t>
            </a:r>
            <a:r>
              <a:rPr lang="fr-FR" sz="2000" dirty="0">
                <a:latin typeface="Aptos"/>
                <a:ea typeface="Aptos" panose="020B0004020202020204" pitchFamily="34" charset="0"/>
                <a:cs typeface="Times New Roman"/>
              </a:rPr>
              <a:t>  </a:t>
            </a:r>
          </a:p>
          <a:p>
            <a:pPr marL="342900" indent="-342900" algn="just">
              <a:lnSpc>
                <a:spcPct val="107000"/>
              </a:lnSpc>
              <a:buFont typeface="Calibri" panose="020F0502020204030204" pitchFamily="34" charset="0"/>
              <a:buChar char="-"/>
            </a:pPr>
            <a:r>
              <a:rPr lang="fr-FR" sz="2000" dirty="0">
                <a:effectLst/>
                <a:latin typeface="Aptos"/>
                <a:ea typeface="Aptos" panose="020B0004020202020204" pitchFamily="34" charset="0"/>
                <a:cs typeface="Times New Roman"/>
              </a:rPr>
              <a:t>Zone de travail du SP</a:t>
            </a:r>
          </a:p>
          <a:p>
            <a:pPr marL="342900" indent="-342900" algn="just">
              <a:lnSpc>
                <a:spcPct val="107000"/>
              </a:lnSpc>
              <a:buFont typeface="Calibri" panose="020F0502020204030204" pitchFamily="34" charset="0"/>
              <a:buChar char="-"/>
            </a:pPr>
            <a:r>
              <a:rPr lang="fr-FR" sz="2000" dirty="0">
                <a:effectLst/>
                <a:latin typeface="Aptos"/>
                <a:ea typeface="Aptos" panose="020B0004020202020204" pitchFamily="34" charset="0"/>
                <a:cs typeface="Times New Roman"/>
              </a:rPr>
              <a:t>Formatio</a:t>
            </a:r>
            <a:r>
              <a:rPr lang="fr-FR" sz="2000" dirty="0">
                <a:latin typeface="Aptos"/>
                <a:ea typeface="Aptos" panose="020B0004020202020204" pitchFamily="34" charset="0"/>
                <a:cs typeface="Times New Roman"/>
              </a:rPr>
              <a:t>n</a:t>
            </a:r>
            <a:r>
              <a:rPr lang="fr-FR" sz="2000" dirty="0">
                <a:effectLst/>
                <a:latin typeface="Aptos"/>
                <a:ea typeface="Aptos" panose="020B0004020202020204" pitchFamily="34" charset="0"/>
                <a:cs typeface="Times New Roman"/>
              </a:rPr>
              <a:t>			</a:t>
            </a:r>
            <a:r>
              <a:rPr lang="fr-FR" sz="2000" dirty="0">
                <a:latin typeface="Aptos"/>
                <a:ea typeface="Aptos" panose="020B0004020202020204" pitchFamily="34" charset="0"/>
                <a:cs typeface="Times New Roman"/>
              </a:rPr>
              <a:t>  </a:t>
            </a:r>
          </a:p>
          <a:p>
            <a:pPr marL="342900" indent="-342900" algn="just">
              <a:lnSpc>
                <a:spcPct val="107000"/>
              </a:lnSpc>
              <a:buFont typeface="Calibri" panose="020F0502020204030204" pitchFamily="34" charset="0"/>
              <a:buChar char="-"/>
            </a:pPr>
            <a:r>
              <a:rPr lang="fr-FR" sz="2000" dirty="0">
                <a:effectLst/>
                <a:latin typeface="Aptos"/>
                <a:ea typeface="Aptos" panose="020B0004020202020204" pitchFamily="34" charset="0"/>
                <a:cs typeface="Times New Roman"/>
              </a:rPr>
              <a:t>Journée type au SP                        </a:t>
            </a:r>
            <a:r>
              <a:rPr lang="fr-FR" sz="2000" dirty="0">
                <a:latin typeface="Aptos"/>
                <a:ea typeface="Aptos" panose="020B0004020202020204" pitchFamily="34" charset="0"/>
                <a:cs typeface="Times New Roman"/>
              </a:rPr>
              <a:t>  </a:t>
            </a:r>
          </a:p>
          <a:p>
            <a:pPr algn="just">
              <a:lnSpc>
                <a:spcPct val="107000"/>
              </a:lnSpc>
            </a:pPr>
            <a:r>
              <a:rPr lang="fr-FR" sz="2000" dirty="0">
                <a:latin typeface="Aptos"/>
                <a:ea typeface="Aptos" panose="020B0004020202020204" pitchFamily="34" charset="0"/>
                <a:cs typeface="Times New Roman"/>
              </a:rPr>
              <a:t>4.  Conclusion        </a:t>
            </a:r>
            <a:endParaRPr lang="en-US" b="1" dirty="0"/>
          </a:p>
        </p:txBody>
      </p:sp>
      <p:sp>
        <p:nvSpPr>
          <p:cNvPr id="7" name="ZoneTexte 6">
            <a:extLst>
              <a:ext uri="{FF2B5EF4-FFF2-40B4-BE49-F238E27FC236}">
                <a16:creationId xmlns:a16="http://schemas.microsoft.com/office/drawing/2014/main" id="{93C2CBA3-3D77-CFD4-BFA4-662C5BC3BD4F}"/>
              </a:ext>
            </a:extLst>
          </p:cNvPr>
          <p:cNvSpPr txBox="1"/>
          <p:nvPr/>
        </p:nvSpPr>
        <p:spPr>
          <a:xfrm>
            <a:off x="11669486" y="6487886"/>
            <a:ext cx="324040" cy="369332"/>
          </a:xfrm>
          <a:prstGeom prst="rect">
            <a:avLst/>
          </a:prstGeom>
          <a:noFill/>
        </p:spPr>
        <p:txBody>
          <a:bodyPr wrap="square" rtlCol="0">
            <a:spAutoFit/>
          </a:bodyPr>
          <a:lstStyle/>
          <a:p>
            <a:r>
              <a:rPr lang="fr-FR" b="1" dirty="0">
                <a:solidFill>
                  <a:schemeClr val="bg2">
                    <a:lumMod val="50000"/>
                  </a:schemeClr>
                </a:solidFill>
              </a:rPr>
              <a:t>2</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649C1367-4E62-2EB3-6D4F-93E5CF7559C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CDC669A4-9C2B-F493-1F70-1B57428D8F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8" name="Image 7">
            <a:extLst>
              <a:ext uri="{FF2B5EF4-FFF2-40B4-BE49-F238E27FC236}">
                <a16:creationId xmlns:a16="http://schemas.microsoft.com/office/drawing/2014/main" id="{E9F9DB68-8A41-D039-B631-802862180DC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9" name="Image 8">
            <a:extLst>
              <a:ext uri="{FF2B5EF4-FFF2-40B4-BE49-F238E27FC236}">
                <a16:creationId xmlns:a16="http://schemas.microsoft.com/office/drawing/2014/main" id="{6C40F901-481D-4724-15EF-0445F3FD83EE}"/>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0" name="Rectangle 9">
            <a:extLst>
              <a:ext uri="{FF2B5EF4-FFF2-40B4-BE49-F238E27FC236}">
                <a16:creationId xmlns:a16="http://schemas.microsoft.com/office/drawing/2014/main" id="{86105E07-B084-0606-CB58-4D51CEDB3E0C}"/>
              </a:ext>
            </a:extLst>
          </p:cNvPr>
          <p:cNvSpPr/>
          <p:nvPr/>
        </p:nvSpPr>
        <p:spPr>
          <a:xfrm>
            <a:off x="362772" y="6057778"/>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3B301CCA-ECC0-10A2-6990-38E40D84B0D7}"/>
              </a:ext>
            </a:extLst>
          </p:cNvPr>
          <p:cNvSpPr txBox="1"/>
          <p:nvPr/>
        </p:nvSpPr>
        <p:spPr>
          <a:xfrm>
            <a:off x="8491870" y="2534115"/>
            <a:ext cx="949842" cy="3139321"/>
          </a:xfrm>
          <a:prstGeom prst="rect">
            <a:avLst/>
          </a:prstGeom>
          <a:noFill/>
        </p:spPr>
        <p:txBody>
          <a:bodyPr wrap="square" rtlCol="0">
            <a:spAutoFit/>
          </a:bodyPr>
          <a:lstStyle/>
          <a:p>
            <a:r>
              <a:rPr lang="fr-FR" sz="2200" b="1" i="1" dirty="0"/>
              <a:t>p.3</a:t>
            </a:r>
          </a:p>
          <a:p>
            <a:r>
              <a:rPr lang="fr-FR" sz="2200" b="1" i="1" dirty="0"/>
              <a:t>p.8</a:t>
            </a:r>
          </a:p>
          <a:p>
            <a:r>
              <a:rPr lang="fr-FR" sz="2200" b="1" i="1" dirty="0"/>
              <a:t>p.11</a:t>
            </a:r>
          </a:p>
          <a:p>
            <a:r>
              <a:rPr lang="fr-FR" sz="2200" b="1" i="1" dirty="0"/>
              <a:t>p</a:t>
            </a:r>
            <a:r>
              <a:rPr lang="fr-FR" sz="2200" b="1" i="1"/>
              <a:t>.12</a:t>
            </a:r>
            <a:endParaRPr lang="en-US" sz="2200" b="1" i="1" dirty="0"/>
          </a:p>
          <a:p>
            <a:r>
              <a:rPr lang="fr-FR" sz="2200" b="1" i="1" dirty="0"/>
              <a:t>p.14</a:t>
            </a:r>
          </a:p>
          <a:p>
            <a:r>
              <a:rPr lang="fr-FR" sz="2200" b="1" i="1" dirty="0"/>
              <a:t>p.15</a:t>
            </a:r>
            <a:endParaRPr lang="en-US" sz="2200" b="1" i="1" dirty="0"/>
          </a:p>
          <a:p>
            <a:r>
              <a:rPr lang="fr-FR" sz="2200" b="1" i="1" dirty="0"/>
              <a:t>p.16</a:t>
            </a:r>
            <a:endParaRPr lang="en-US" sz="2200" b="1" i="1" dirty="0"/>
          </a:p>
          <a:p>
            <a:r>
              <a:rPr lang="fr-FR" sz="2200" b="1" i="1" dirty="0"/>
              <a:t>p.17</a:t>
            </a:r>
          </a:p>
          <a:p>
            <a:r>
              <a:rPr lang="fr-FR" sz="2200" b="1" i="1" dirty="0"/>
              <a:t>p.38</a:t>
            </a:r>
            <a:endParaRPr lang="en-US" sz="2200" b="1" i="1" dirty="0"/>
          </a:p>
        </p:txBody>
      </p:sp>
    </p:spTree>
    <p:extLst>
      <p:ext uri="{BB962C8B-B14F-4D97-AF65-F5344CB8AC3E}">
        <p14:creationId xmlns:p14="http://schemas.microsoft.com/office/powerpoint/2010/main" val="3109595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17521-F818-B825-1541-C7F50FA88314}"/>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6B073A25-2BF3-037B-C608-561586CB9A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8572FFC2-1572-8BDE-9E3E-BB0676593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61F0D93F-1681-604E-A54A-450997FC72B6}"/>
              </a:ext>
            </a:extLst>
          </p:cNvPr>
          <p:cNvSpPr txBox="1"/>
          <p:nvPr/>
        </p:nvSpPr>
        <p:spPr>
          <a:xfrm>
            <a:off x="11560629" y="6487886"/>
            <a:ext cx="631371" cy="369332"/>
          </a:xfrm>
          <a:prstGeom prst="rect">
            <a:avLst/>
          </a:prstGeom>
          <a:noFill/>
        </p:spPr>
        <p:txBody>
          <a:bodyPr wrap="square" rtlCol="0">
            <a:spAutoFit/>
          </a:bodyPr>
          <a:lstStyle/>
          <a:p>
            <a:r>
              <a:rPr lang="fr-FR" b="1" dirty="0">
                <a:solidFill>
                  <a:schemeClr val="bg2">
                    <a:lumMod val="50000"/>
                  </a:schemeClr>
                </a:solidFill>
              </a:rPr>
              <a:t>20</a:t>
            </a:r>
            <a:endParaRPr lang="en-US" b="1" dirty="0">
              <a:solidFill>
                <a:schemeClr val="bg2">
                  <a:lumMod val="50000"/>
                </a:schemeClr>
              </a:solidFill>
            </a:endParaRPr>
          </a:p>
        </p:txBody>
      </p:sp>
      <p:pic>
        <p:nvPicPr>
          <p:cNvPr id="2" name="Image 1" descr="Une image contenant carte, texte, Plan, diagramme&#10;&#10;Le contenu généré par l’IA peut être incorrect.">
            <a:extLst>
              <a:ext uri="{FF2B5EF4-FFF2-40B4-BE49-F238E27FC236}">
                <a16:creationId xmlns:a16="http://schemas.microsoft.com/office/drawing/2014/main" id="{5DF2B23D-0789-A30D-3A31-19099770E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218" y="2143442"/>
            <a:ext cx="4335780" cy="3540125"/>
          </a:xfrm>
          <a:prstGeom prst="rect">
            <a:avLst/>
          </a:prstGeom>
        </p:spPr>
      </p:pic>
      <p:sp>
        <p:nvSpPr>
          <p:cNvPr id="3" name="Ellipse 2">
            <a:extLst>
              <a:ext uri="{FF2B5EF4-FFF2-40B4-BE49-F238E27FC236}">
                <a16:creationId xmlns:a16="http://schemas.microsoft.com/office/drawing/2014/main" id="{7FBF389A-9DBB-C590-9CA4-64F1EBDDF24D}"/>
              </a:ext>
            </a:extLst>
          </p:cNvPr>
          <p:cNvSpPr/>
          <p:nvPr/>
        </p:nvSpPr>
        <p:spPr>
          <a:xfrm>
            <a:off x="2942818" y="2416174"/>
            <a:ext cx="434340" cy="3771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a:extLst>
              <a:ext uri="{FF2B5EF4-FFF2-40B4-BE49-F238E27FC236}">
                <a16:creationId xmlns:a16="http://schemas.microsoft.com/office/drawing/2014/main" id="{2C38B9EC-48E8-D424-2BA4-FC538DD1E954}"/>
              </a:ext>
            </a:extLst>
          </p:cNvPr>
          <p:cNvSpPr/>
          <p:nvPr/>
        </p:nvSpPr>
        <p:spPr>
          <a:xfrm>
            <a:off x="2508478" y="3529510"/>
            <a:ext cx="434340" cy="3771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a:extLst>
              <a:ext uri="{FF2B5EF4-FFF2-40B4-BE49-F238E27FC236}">
                <a16:creationId xmlns:a16="http://schemas.microsoft.com/office/drawing/2014/main" id="{CDA85F2A-C751-BA35-337D-D9CF8871C7BE}"/>
              </a:ext>
            </a:extLst>
          </p:cNvPr>
          <p:cNvSpPr/>
          <p:nvPr/>
        </p:nvSpPr>
        <p:spPr>
          <a:xfrm>
            <a:off x="3666718" y="4054474"/>
            <a:ext cx="434340" cy="3771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a:extLst>
              <a:ext uri="{FF2B5EF4-FFF2-40B4-BE49-F238E27FC236}">
                <a16:creationId xmlns:a16="http://schemas.microsoft.com/office/drawing/2014/main" id="{A6F2E57B-0C0D-B4E8-CDBE-2C7C97856CB0}"/>
              </a:ext>
            </a:extLst>
          </p:cNvPr>
          <p:cNvSpPr/>
          <p:nvPr/>
        </p:nvSpPr>
        <p:spPr>
          <a:xfrm>
            <a:off x="4276318" y="2904262"/>
            <a:ext cx="434340" cy="3771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a:extLst>
              <a:ext uri="{FF2B5EF4-FFF2-40B4-BE49-F238E27FC236}">
                <a16:creationId xmlns:a16="http://schemas.microsoft.com/office/drawing/2014/main" id="{D62D4BBA-EC70-06FA-590A-468CD8778986}"/>
              </a:ext>
            </a:extLst>
          </p:cNvPr>
          <p:cNvSpPr/>
          <p:nvPr/>
        </p:nvSpPr>
        <p:spPr>
          <a:xfrm>
            <a:off x="2074138" y="4580276"/>
            <a:ext cx="434340" cy="3771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14">
            <a:extLst>
              <a:ext uri="{FF2B5EF4-FFF2-40B4-BE49-F238E27FC236}">
                <a16:creationId xmlns:a16="http://schemas.microsoft.com/office/drawing/2014/main" id="{941C41DC-E080-8041-5789-F30B318C14F7}"/>
              </a:ext>
            </a:extLst>
          </p:cNvPr>
          <p:cNvSpPr txBox="1"/>
          <p:nvPr/>
        </p:nvSpPr>
        <p:spPr>
          <a:xfrm>
            <a:off x="6863308" y="3333424"/>
            <a:ext cx="3174682" cy="971292"/>
          </a:xfrm>
          <a:prstGeom prst="rect">
            <a:avLst/>
          </a:prstGeom>
          <a:noFill/>
        </p:spPr>
        <p:txBody>
          <a:bodyPr wrap="square">
            <a:spAutoFit/>
          </a:bodyPr>
          <a:lstStyle/>
          <a:p>
            <a:pPr>
              <a:lnSpc>
                <a:spcPct val="107000"/>
              </a:lnSpc>
              <a:spcAft>
                <a:spcPts val="800"/>
              </a:spcAft>
            </a:pPr>
            <a:r>
              <a:rPr lang="fr-FR" sz="18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Ce parc est composé de 5 Eoliennes </a:t>
            </a:r>
            <a:r>
              <a:rPr lang="fr-FR" sz="18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Nordex</a:t>
            </a:r>
            <a:r>
              <a:rPr lang="fr-FR" sz="18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de type Gamma N100 de 2,5 MW.</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6" name="Flèche : droite 15">
            <a:extLst>
              <a:ext uri="{FF2B5EF4-FFF2-40B4-BE49-F238E27FC236}">
                <a16:creationId xmlns:a16="http://schemas.microsoft.com/office/drawing/2014/main" id="{50CDFF28-7F2C-0DC9-388C-BE2137275ED3}"/>
              </a:ext>
            </a:extLst>
          </p:cNvPr>
          <p:cNvSpPr/>
          <p:nvPr/>
        </p:nvSpPr>
        <p:spPr>
          <a:xfrm>
            <a:off x="5842228" y="3664447"/>
            <a:ext cx="704850" cy="484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Rectangle 16">
            <a:extLst>
              <a:ext uri="{FF2B5EF4-FFF2-40B4-BE49-F238E27FC236}">
                <a16:creationId xmlns:a16="http://schemas.microsoft.com/office/drawing/2014/main" id="{594A6E44-838E-E369-B533-8B9191FA3C13}"/>
              </a:ext>
            </a:extLst>
          </p:cNvPr>
          <p:cNvSpPr/>
          <p:nvPr/>
        </p:nvSpPr>
        <p:spPr>
          <a:xfrm>
            <a:off x="1283282" y="2178864"/>
            <a:ext cx="4157398" cy="342183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a:extLst>
              <a:ext uri="{FF2B5EF4-FFF2-40B4-BE49-F238E27FC236}">
                <a16:creationId xmlns:a16="http://schemas.microsoft.com/office/drawing/2014/main" id="{1DA277D5-65B0-9B24-EF8B-5E766AD10FA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10" name="Image 9">
            <a:extLst>
              <a:ext uri="{FF2B5EF4-FFF2-40B4-BE49-F238E27FC236}">
                <a16:creationId xmlns:a16="http://schemas.microsoft.com/office/drawing/2014/main" id="{2850E227-4505-4ED4-412D-CCFAF64655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12" name="Image 11">
            <a:extLst>
              <a:ext uri="{FF2B5EF4-FFF2-40B4-BE49-F238E27FC236}">
                <a16:creationId xmlns:a16="http://schemas.microsoft.com/office/drawing/2014/main" id="{564A4D1C-31C6-8A21-1A61-E22C842C0EB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14" name="Image 13">
            <a:extLst>
              <a:ext uri="{FF2B5EF4-FFF2-40B4-BE49-F238E27FC236}">
                <a16:creationId xmlns:a16="http://schemas.microsoft.com/office/drawing/2014/main" id="{E7A55485-EC0D-3663-4C31-6DBFA688F570}"/>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8" name="Rectangle 17">
            <a:extLst>
              <a:ext uri="{FF2B5EF4-FFF2-40B4-BE49-F238E27FC236}">
                <a16:creationId xmlns:a16="http://schemas.microsoft.com/office/drawing/2014/main" id="{FD056346-BF80-3DBE-4437-F05518A22E25}"/>
              </a:ext>
            </a:extLst>
          </p:cNvPr>
          <p:cNvSpPr/>
          <p:nvPr/>
        </p:nvSpPr>
        <p:spPr>
          <a:xfrm>
            <a:off x="387725" y="6052297"/>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a:extLst>
              <a:ext uri="{FF2B5EF4-FFF2-40B4-BE49-F238E27FC236}">
                <a16:creationId xmlns:a16="http://schemas.microsoft.com/office/drawing/2014/main" id="{30D94959-2503-DB6D-8B09-C4AA2EB5BB9F}"/>
              </a:ext>
            </a:extLst>
          </p:cNvPr>
          <p:cNvSpPr txBox="1"/>
          <p:nvPr/>
        </p:nvSpPr>
        <p:spPr>
          <a:xfrm>
            <a:off x="3028507" y="1336413"/>
            <a:ext cx="6134986" cy="459421"/>
          </a:xfrm>
          <a:prstGeom prst="rect">
            <a:avLst/>
          </a:prstGeom>
          <a:noFill/>
        </p:spPr>
        <p:txBody>
          <a:bodyPr wrap="square">
            <a:spAutoFit/>
          </a:bodyPr>
          <a:lstStyle/>
          <a:p>
            <a:pPr lvl="0" algn="ctr">
              <a:lnSpc>
                <a:spcPct val="107000"/>
              </a:lnSpc>
              <a:spcAft>
                <a:spcPts val="800"/>
              </a:spcAft>
              <a:buClr>
                <a:srgbClr val="0F4761"/>
              </a:buClr>
            </a:pPr>
            <a:r>
              <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rPr>
              <a:t>Mont-Derny</a:t>
            </a:r>
          </a:p>
        </p:txBody>
      </p:sp>
    </p:spTree>
    <p:extLst>
      <p:ext uri="{BB962C8B-B14F-4D97-AF65-F5344CB8AC3E}">
        <p14:creationId xmlns:p14="http://schemas.microsoft.com/office/powerpoint/2010/main" val="17184225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75CE2-0832-AB47-6E39-BE1336F8C3E3}"/>
            </a:ext>
          </a:extLst>
        </p:cNvPr>
        <p:cNvGrpSpPr/>
        <p:nvPr/>
      </p:nvGrpSpPr>
      <p:grpSpPr>
        <a:xfrm>
          <a:off x="0" y="0"/>
          <a:ext cx="0" cy="0"/>
          <a:chOff x="0" y="0"/>
          <a:chExt cx="0" cy="0"/>
        </a:xfrm>
      </p:grpSpPr>
      <p:pic>
        <p:nvPicPr>
          <p:cNvPr id="12" name="Image 11">
            <a:extLst>
              <a:ext uri="{FF2B5EF4-FFF2-40B4-BE49-F238E27FC236}">
                <a16:creationId xmlns:a16="http://schemas.microsoft.com/office/drawing/2014/main" id="{5069D376-4E09-FE91-4F80-A8AAF706822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pic>
        <p:nvPicPr>
          <p:cNvPr id="4" name="Image 3">
            <a:extLst>
              <a:ext uri="{FF2B5EF4-FFF2-40B4-BE49-F238E27FC236}">
                <a16:creationId xmlns:a16="http://schemas.microsoft.com/office/drawing/2014/main" id="{B9CE4327-28E0-47C2-3D6B-6C88025AC6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C081E372-DBCD-7CB5-8429-E024EC161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ACE92C42-88B7-70BB-7A7A-37379D0CD697}"/>
              </a:ext>
            </a:extLst>
          </p:cNvPr>
          <p:cNvSpPr txBox="1"/>
          <p:nvPr/>
        </p:nvSpPr>
        <p:spPr>
          <a:xfrm>
            <a:off x="11560629" y="6487886"/>
            <a:ext cx="478971" cy="369332"/>
          </a:xfrm>
          <a:prstGeom prst="rect">
            <a:avLst/>
          </a:prstGeom>
          <a:noFill/>
        </p:spPr>
        <p:txBody>
          <a:bodyPr wrap="square" rtlCol="0">
            <a:spAutoFit/>
          </a:bodyPr>
          <a:lstStyle/>
          <a:p>
            <a:r>
              <a:rPr lang="fr-FR" b="1" dirty="0">
                <a:solidFill>
                  <a:schemeClr val="bg2">
                    <a:lumMod val="50000"/>
                  </a:schemeClr>
                </a:solidFill>
              </a:rPr>
              <a:t>21</a:t>
            </a:r>
            <a:endParaRPr lang="en-US" b="1" dirty="0">
              <a:solidFill>
                <a:schemeClr val="bg2">
                  <a:lumMod val="50000"/>
                </a:schemeClr>
              </a:solidFill>
            </a:endParaRPr>
          </a:p>
        </p:txBody>
      </p:sp>
      <p:sp>
        <p:nvSpPr>
          <p:cNvPr id="8" name="ZoneTexte 7">
            <a:extLst>
              <a:ext uri="{FF2B5EF4-FFF2-40B4-BE49-F238E27FC236}">
                <a16:creationId xmlns:a16="http://schemas.microsoft.com/office/drawing/2014/main" id="{D5797031-A94B-93F2-34D7-A04C105DDFCD}"/>
              </a:ext>
            </a:extLst>
          </p:cNvPr>
          <p:cNvSpPr txBox="1"/>
          <p:nvPr/>
        </p:nvSpPr>
        <p:spPr>
          <a:xfrm>
            <a:off x="1165860" y="3332006"/>
            <a:ext cx="3623310" cy="923330"/>
          </a:xfrm>
          <a:prstGeom prst="rect">
            <a:avLst/>
          </a:prstGeom>
          <a:noFill/>
        </p:spPr>
        <p:txBody>
          <a:bodyPr wrap="square" rtlCol="0">
            <a:spAutoFit/>
          </a:bodyPr>
          <a:lstStyle/>
          <a:p>
            <a:r>
              <a:rPr lang="fr-FR" dirty="0"/>
              <a:t>Tous l’outillage et les consommables sont montés dans la nacelle à l’aide du palan</a:t>
            </a:r>
            <a:endParaRPr lang="en-US" dirty="0"/>
          </a:p>
        </p:txBody>
      </p:sp>
      <p:sp>
        <p:nvSpPr>
          <p:cNvPr id="9" name="Flèche : droite 8">
            <a:extLst>
              <a:ext uri="{FF2B5EF4-FFF2-40B4-BE49-F238E27FC236}">
                <a16:creationId xmlns:a16="http://schemas.microsoft.com/office/drawing/2014/main" id="{21EDC202-CC90-98A5-B0AE-098F1B891772}"/>
              </a:ext>
            </a:extLst>
          </p:cNvPr>
          <p:cNvSpPr/>
          <p:nvPr/>
        </p:nvSpPr>
        <p:spPr>
          <a:xfrm>
            <a:off x="5497195" y="3585709"/>
            <a:ext cx="614045" cy="484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 name="Image 2">
            <a:extLst>
              <a:ext uri="{FF2B5EF4-FFF2-40B4-BE49-F238E27FC236}">
                <a16:creationId xmlns:a16="http://schemas.microsoft.com/office/drawing/2014/main" id="{88C344E3-66F8-C4D1-8F6B-4BE1195BC1B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7" name="Image 6">
            <a:extLst>
              <a:ext uri="{FF2B5EF4-FFF2-40B4-BE49-F238E27FC236}">
                <a16:creationId xmlns:a16="http://schemas.microsoft.com/office/drawing/2014/main" id="{C7304515-B0C7-3260-EB98-95D473BB3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11" name="Image 10">
            <a:extLst>
              <a:ext uri="{FF2B5EF4-FFF2-40B4-BE49-F238E27FC236}">
                <a16:creationId xmlns:a16="http://schemas.microsoft.com/office/drawing/2014/main" id="{1B865BC0-822E-83DA-5BEB-42974DD2DB2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sp>
        <p:nvSpPr>
          <p:cNvPr id="13" name="Rectangle 12">
            <a:extLst>
              <a:ext uri="{FF2B5EF4-FFF2-40B4-BE49-F238E27FC236}">
                <a16:creationId xmlns:a16="http://schemas.microsoft.com/office/drawing/2014/main" id="{171FF27F-CA8A-4E08-5DBE-F949D6C4A1A3}"/>
              </a:ext>
            </a:extLst>
          </p:cNvPr>
          <p:cNvSpPr/>
          <p:nvPr/>
        </p:nvSpPr>
        <p:spPr>
          <a:xfrm>
            <a:off x="487150" y="6033563"/>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descr="Une image contenant capture d’écran, terrain de jeux, carte, art&#10;&#10;Le contenu généré par l’IA peut être incorrect.">
            <a:extLst>
              <a:ext uri="{FF2B5EF4-FFF2-40B4-BE49-F238E27FC236}">
                <a16:creationId xmlns:a16="http://schemas.microsoft.com/office/drawing/2014/main" id="{33255681-5380-0B19-1C0E-839FEFF07636}"/>
              </a:ext>
            </a:extLst>
          </p:cNvPr>
          <p:cNvPicPr>
            <a:picLocks noChangeAspect="1"/>
          </p:cNvPicPr>
          <p:nvPr/>
        </p:nvPicPr>
        <p:blipFill rotWithShape="1">
          <a:blip r:embed="rId8" r:link="rId9" cstate="print">
            <a:extLst>
              <a:ext uri="{28A0092B-C50C-407E-A947-70E740481C1C}">
                <a14:useLocalDpi xmlns:a14="http://schemas.microsoft.com/office/drawing/2010/main" val="0"/>
              </a:ext>
            </a:extLst>
          </a:blip>
          <a:srcRect l="-405" t="11391" r="405" b="16606"/>
          <a:stretch>
            <a:fillRect/>
          </a:stretch>
        </p:blipFill>
        <p:spPr bwMode="auto">
          <a:xfrm>
            <a:off x="6875394" y="1818004"/>
            <a:ext cx="3434398" cy="4395831"/>
          </a:xfrm>
          <a:prstGeom prst="rect">
            <a:avLst/>
          </a:prstGeom>
          <a:noFill/>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A2B26EAA-CF0D-A108-88FF-BA4D5EF45D15}"/>
              </a:ext>
            </a:extLst>
          </p:cNvPr>
          <p:cNvSpPr/>
          <p:nvPr/>
        </p:nvSpPr>
        <p:spPr>
          <a:xfrm>
            <a:off x="6875394" y="1818004"/>
            <a:ext cx="3434398" cy="439583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5980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9FFF9-9A18-7F2F-3488-C797FF1DAB40}"/>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CAA29DC8-5339-9C73-AD1A-DBD17A1EB1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B4CAC792-1EB2-FEDE-0785-918E91884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909DE259-266C-FF58-5D6B-0618CC641437}"/>
              </a:ext>
            </a:extLst>
          </p:cNvPr>
          <p:cNvSpPr txBox="1"/>
          <p:nvPr/>
        </p:nvSpPr>
        <p:spPr>
          <a:xfrm>
            <a:off x="11560629" y="6487886"/>
            <a:ext cx="558258" cy="369332"/>
          </a:xfrm>
          <a:prstGeom prst="rect">
            <a:avLst/>
          </a:prstGeom>
          <a:noFill/>
        </p:spPr>
        <p:txBody>
          <a:bodyPr wrap="square" rtlCol="0">
            <a:spAutoFit/>
          </a:bodyPr>
          <a:lstStyle/>
          <a:p>
            <a:r>
              <a:rPr lang="fr-FR" b="1" dirty="0">
                <a:solidFill>
                  <a:schemeClr val="bg2">
                    <a:lumMod val="50000"/>
                  </a:schemeClr>
                </a:solidFill>
              </a:rPr>
              <a:t>22</a:t>
            </a:r>
            <a:endParaRPr lang="en-US" b="1" dirty="0">
              <a:solidFill>
                <a:schemeClr val="bg2">
                  <a:lumMod val="50000"/>
                </a:schemeClr>
              </a:solidFill>
            </a:endParaRPr>
          </a:p>
        </p:txBody>
      </p:sp>
      <p:sp>
        <p:nvSpPr>
          <p:cNvPr id="8" name="ZoneTexte 7">
            <a:extLst>
              <a:ext uri="{FF2B5EF4-FFF2-40B4-BE49-F238E27FC236}">
                <a16:creationId xmlns:a16="http://schemas.microsoft.com/office/drawing/2014/main" id="{E0C6F303-364E-B053-7D2B-933A5BED2144}"/>
              </a:ext>
            </a:extLst>
          </p:cNvPr>
          <p:cNvSpPr txBox="1"/>
          <p:nvPr/>
        </p:nvSpPr>
        <p:spPr>
          <a:xfrm>
            <a:off x="4839652" y="1679317"/>
            <a:ext cx="3148648" cy="367546"/>
          </a:xfrm>
          <a:prstGeom prst="rect">
            <a:avLst/>
          </a:prstGeom>
          <a:noFill/>
        </p:spPr>
        <p:txBody>
          <a:bodyPr wrap="square">
            <a:spAutoFit/>
          </a:bodyPr>
          <a:lstStyle/>
          <a:p>
            <a:r>
              <a:rPr lang="fr-FR" sz="1800" b="1" u="sng" kern="0" dirty="0" smtClean="0">
                <a:effectLst/>
                <a:latin typeface="Aptos" panose="020B0004020202020204" pitchFamily="34" charset="0"/>
                <a:ea typeface="Aptos" panose="020B0004020202020204" pitchFamily="34" charset="0"/>
                <a:cs typeface="Times New Roman" panose="02020603050405020304" pitchFamily="18" charset="0"/>
              </a:rPr>
              <a:t>« Main </a:t>
            </a:r>
            <a:r>
              <a:rPr lang="fr-FR" sz="1800" b="1" u="sng" kern="0" dirty="0" err="1" smtClean="0">
                <a:effectLst/>
                <a:latin typeface="Aptos" panose="020B0004020202020204" pitchFamily="34" charset="0"/>
                <a:ea typeface="Aptos" panose="020B0004020202020204" pitchFamily="34" charset="0"/>
                <a:cs typeface="Times New Roman" panose="02020603050405020304" pitchFamily="18" charset="0"/>
              </a:rPr>
              <a:t>Filter</a:t>
            </a:r>
            <a:r>
              <a:rPr lang="fr-FR" sz="1800" b="1" u="sng" kern="0" dirty="0" smtClean="0">
                <a:effectLst/>
                <a:latin typeface="Aptos" panose="020B0004020202020204" pitchFamily="34" charset="0"/>
                <a:ea typeface="Aptos" panose="020B0004020202020204" pitchFamily="34" charset="0"/>
                <a:cs typeface="Times New Roman" panose="02020603050405020304" pitchFamily="18" charset="0"/>
              </a:rPr>
              <a:t> » </a:t>
            </a:r>
            <a:r>
              <a:rPr lang="fr-FR" sz="1800" b="1" u="sng" kern="0" dirty="0">
                <a:effectLst/>
                <a:latin typeface="Aptos" panose="020B0004020202020204" pitchFamily="34" charset="0"/>
                <a:ea typeface="Aptos" panose="020B0004020202020204" pitchFamily="34" charset="0"/>
                <a:cs typeface="Times New Roman" panose="02020603050405020304" pitchFamily="18" charset="0"/>
              </a:rPr>
              <a:t>de </a:t>
            </a:r>
            <a:r>
              <a:rPr lang="fr-FR" sz="1800" b="1" u="sng" kern="0" dirty="0" err="1">
                <a:effectLst/>
                <a:latin typeface="Aptos" panose="020B0004020202020204" pitchFamily="34" charset="0"/>
                <a:ea typeface="Aptos" panose="020B0004020202020204" pitchFamily="34" charset="0"/>
                <a:cs typeface="Times New Roman" panose="02020603050405020304" pitchFamily="18" charset="0"/>
              </a:rPr>
              <a:t>Gearbox</a:t>
            </a:r>
            <a:r>
              <a:rPr lang="fr-FR" sz="1800" b="1" u="sng" kern="0" dirty="0">
                <a:effectLst/>
                <a:latin typeface="Aptos" panose="020B0004020202020204" pitchFamily="34" charset="0"/>
                <a:ea typeface="Aptos" panose="020B0004020202020204" pitchFamily="34" charset="0"/>
                <a:cs typeface="Times New Roman" panose="02020603050405020304" pitchFamily="18" charset="0"/>
              </a:rPr>
              <a:t> </a:t>
            </a:r>
            <a:endParaRPr lang="en-US" b="1" u="sng" dirty="0"/>
          </a:p>
        </p:txBody>
      </p:sp>
      <p:sp>
        <p:nvSpPr>
          <p:cNvPr id="10" name="ZoneTexte 9">
            <a:extLst>
              <a:ext uri="{FF2B5EF4-FFF2-40B4-BE49-F238E27FC236}">
                <a16:creationId xmlns:a16="http://schemas.microsoft.com/office/drawing/2014/main" id="{FF606EDB-1FB7-0CB3-1848-C8E940E462D2}"/>
              </a:ext>
            </a:extLst>
          </p:cNvPr>
          <p:cNvSpPr txBox="1"/>
          <p:nvPr/>
        </p:nvSpPr>
        <p:spPr>
          <a:xfrm>
            <a:off x="5526496" y="3308025"/>
            <a:ext cx="6132194" cy="981423"/>
          </a:xfrm>
          <a:prstGeom prst="rect">
            <a:avLst/>
          </a:prstGeom>
          <a:noFill/>
        </p:spPr>
        <p:txBody>
          <a:bodyPr wrap="square">
            <a:spAutoFit/>
          </a:bodyPr>
          <a:lstStyle/>
          <a:p>
            <a:pPr marL="342900" lvl="0" indent="-342900">
              <a:lnSpc>
                <a:spcPct val="107000"/>
              </a:lnSpc>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Times New Roman" panose="02020603050405020304" pitchFamily="18" charset="0"/>
              </a:rPr>
              <a:t>Remise à niveau d’huile.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Times New Roman" panose="02020603050405020304" pitchFamily="18" charset="0"/>
              </a:rPr>
              <a:t>Changement du </a:t>
            </a:r>
            <a:r>
              <a:rPr lang="fr-FR" sz="1800" dirty="0" smtClean="0">
                <a:effectLst/>
                <a:latin typeface="Aptos" panose="020B0004020202020204" pitchFamily="34" charset="0"/>
                <a:ea typeface="Aptos" panose="020B0004020202020204" pitchFamily="34" charset="0"/>
                <a:cs typeface="Times New Roman" panose="02020603050405020304" pitchFamily="18" charset="0"/>
              </a:rPr>
              <a:t>« Main </a:t>
            </a:r>
            <a:r>
              <a:rPr lang="fr-FR" sz="1800" dirty="0" err="1" smtClean="0">
                <a:effectLst/>
                <a:latin typeface="Aptos" panose="020B0004020202020204" pitchFamily="34" charset="0"/>
                <a:ea typeface="Aptos" panose="020B0004020202020204" pitchFamily="34" charset="0"/>
                <a:cs typeface="Times New Roman" panose="02020603050405020304" pitchFamily="18" charset="0"/>
              </a:rPr>
              <a:t>filter</a:t>
            </a:r>
            <a:r>
              <a:rPr lang="fr-FR" sz="1800" dirty="0" smtClean="0">
                <a:effectLst/>
                <a:latin typeface="Aptos" panose="020B0004020202020204" pitchFamily="34" charset="0"/>
                <a:ea typeface="Aptos" panose="020B0004020202020204" pitchFamily="34" charset="0"/>
                <a:cs typeface="Times New Roman" panose="02020603050405020304" pitchFamily="18" charset="0"/>
              </a:rPr>
              <a:t> ».</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Times New Roman" panose="02020603050405020304" pitchFamily="18" charset="0"/>
              </a:rPr>
              <a:t>Prélèvement d’huile pour analyse.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24081DD5-ACBF-945C-59D0-91B5839A0A2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7" name="Image 6">
            <a:extLst>
              <a:ext uri="{FF2B5EF4-FFF2-40B4-BE49-F238E27FC236}">
                <a16:creationId xmlns:a16="http://schemas.microsoft.com/office/drawing/2014/main" id="{8E2B5C7F-6BBE-08D5-839E-BA8FBACD9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9" name="Image 8">
            <a:extLst>
              <a:ext uri="{FF2B5EF4-FFF2-40B4-BE49-F238E27FC236}">
                <a16:creationId xmlns:a16="http://schemas.microsoft.com/office/drawing/2014/main" id="{669774D9-DFF7-431E-E97E-12F8422F2F2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12" name="Image 11">
            <a:extLst>
              <a:ext uri="{FF2B5EF4-FFF2-40B4-BE49-F238E27FC236}">
                <a16:creationId xmlns:a16="http://schemas.microsoft.com/office/drawing/2014/main" id="{ADEEC25D-7F77-ED13-CD63-7F210704A386}"/>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3" name="Rectangle 12">
            <a:extLst>
              <a:ext uri="{FF2B5EF4-FFF2-40B4-BE49-F238E27FC236}">
                <a16:creationId xmlns:a16="http://schemas.microsoft.com/office/drawing/2014/main" id="{C6EECC14-7E09-CD69-EF5E-A95C6C30190B}"/>
              </a:ext>
            </a:extLst>
          </p:cNvPr>
          <p:cNvSpPr/>
          <p:nvPr/>
        </p:nvSpPr>
        <p:spPr>
          <a:xfrm>
            <a:off x="308343" y="6044231"/>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42B8EA69-8A23-9BA9-5D9E-C98A9D69C7A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88279" y="2200454"/>
            <a:ext cx="2962593" cy="3950649"/>
          </a:xfrm>
          <a:prstGeom prst="rect">
            <a:avLst/>
          </a:prstGeom>
          <a:noFill/>
          <a:ln>
            <a:noFill/>
          </a:ln>
        </p:spPr>
      </p:pic>
      <p:sp>
        <p:nvSpPr>
          <p:cNvPr id="11" name="Rectangle 10">
            <a:extLst>
              <a:ext uri="{FF2B5EF4-FFF2-40B4-BE49-F238E27FC236}">
                <a16:creationId xmlns:a16="http://schemas.microsoft.com/office/drawing/2014/main" id="{F83CA8A6-CA82-BEBC-E749-C52A547F808A}"/>
              </a:ext>
            </a:extLst>
          </p:cNvPr>
          <p:cNvSpPr/>
          <p:nvPr/>
        </p:nvSpPr>
        <p:spPr>
          <a:xfrm>
            <a:off x="1300797" y="2200455"/>
            <a:ext cx="2962593" cy="395064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91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DF1E5-C3AA-E0B7-6350-50C025066F43}"/>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460A50A0-F4F0-B4C7-2E92-2C13ECC1A4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84D9CE8A-9E1A-6FFD-948C-EEE11C855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75C52153-BC31-387F-28BE-B41C8BB1F817}"/>
              </a:ext>
            </a:extLst>
          </p:cNvPr>
          <p:cNvSpPr txBox="1"/>
          <p:nvPr/>
        </p:nvSpPr>
        <p:spPr>
          <a:xfrm>
            <a:off x="11560629" y="6487886"/>
            <a:ext cx="631371" cy="369332"/>
          </a:xfrm>
          <a:prstGeom prst="rect">
            <a:avLst/>
          </a:prstGeom>
          <a:noFill/>
        </p:spPr>
        <p:txBody>
          <a:bodyPr wrap="square" rtlCol="0">
            <a:spAutoFit/>
          </a:bodyPr>
          <a:lstStyle/>
          <a:p>
            <a:r>
              <a:rPr lang="fr-FR" b="1" dirty="0">
                <a:solidFill>
                  <a:schemeClr val="bg2">
                    <a:lumMod val="50000"/>
                  </a:schemeClr>
                </a:solidFill>
              </a:rPr>
              <a:t>23</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5583B21D-4206-DAB1-86F3-8A15936D10D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2711" y="1949450"/>
            <a:ext cx="3022282" cy="4029709"/>
          </a:xfrm>
          <a:prstGeom prst="rect">
            <a:avLst/>
          </a:prstGeom>
          <a:noFill/>
          <a:ln>
            <a:noFill/>
          </a:ln>
        </p:spPr>
      </p:pic>
      <p:sp>
        <p:nvSpPr>
          <p:cNvPr id="7" name="ZoneTexte 6">
            <a:extLst>
              <a:ext uri="{FF2B5EF4-FFF2-40B4-BE49-F238E27FC236}">
                <a16:creationId xmlns:a16="http://schemas.microsoft.com/office/drawing/2014/main" id="{DD871B68-EE0D-E889-AD6A-8D6320A1128C}"/>
              </a:ext>
            </a:extLst>
          </p:cNvPr>
          <p:cNvSpPr txBox="1"/>
          <p:nvPr/>
        </p:nvSpPr>
        <p:spPr>
          <a:xfrm>
            <a:off x="631508" y="2885931"/>
            <a:ext cx="6132194" cy="2156744"/>
          </a:xfrm>
          <a:prstGeom prst="rect">
            <a:avLst/>
          </a:prstGeom>
          <a:noFill/>
        </p:spPr>
        <p:txBody>
          <a:bodyPr wrap="square">
            <a:spAutoFit/>
          </a:bodyPr>
          <a:lstStyle/>
          <a:p>
            <a:pPr marL="342900" lvl="0" indent="-342900">
              <a:lnSpc>
                <a:spcPct val="107000"/>
              </a:lnSpc>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Times New Roman" panose="02020603050405020304" pitchFamily="18" charset="0"/>
              </a:rPr>
              <a:t>Les 3 capots du slip ring de la génératrice sont ouverts et une V.A.T est effectuée.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Times New Roman" panose="02020603050405020304" pitchFamily="18" charset="0"/>
              </a:rPr>
              <a:t>Pour le nettoyage de la génératrice, le masque est obligatoire.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Times New Roman" panose="02020603050405020304" pitchFamily="18" charset="0"/>
              </a:rPr>
              <a:t>Le slip ring est entièrement nettoyé.</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Times New Roman" panose="02020603050405020304" pitchFamily="18" charset="0"/>
              </a:rPr>
              <a:t>Les charbons sont vérifiés et changés si nécessaire.</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fr-FR" sz="1800" dirty="0">
                <a:effectLst/>
                <a:latin typeface="Aptos" panose="020B0004020202020204" pitchFamily="34" charset="0"/>
                <a:ea typeface="Aptos" panose="020B0004020202020204" pitchFamily="34" charset="0"/>
                <a:cs typeface="Times New Roman" panose="02020603050405020304" pitchFamily="18" charset="0"/>
              </a:rPr>
              <a:t>Les filtres sont changés.</a:t>
            </a:r>
            <a:endParaRPr lang="en-US" sz="14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0877380B-5414-7721-3060-B186423695D9}"/>
              </a:ext>
            </a:extLst>
          </p:cNvPr>
          <p:cNvSpPr txBox="1"/>
          <p:nvPr/>
        </p:nvSpPr>
        <p:spPr>
          <a:xfrm>
            <a:off x="4839652" y="1679317"/>
            <a:ext cx="2512696" cy="367546"/>
          </a:xfrm>
          <a:prstGeom prst="rect">
            <a:avLst/>
          </a:prstGeom>
          <a:noFill/>
        </p:spPr>
        <p:txBody>
          <a:bodyPr wrap="square">
            <a:spAutoFit/>
          </a:bodyPr>
          <a:lstStyle/>
          <a:p>
            <a:r>
              <a:rPr lang="fr-FR" b="1" u="sng" kern="0" dirty="0">
                <a:latin typeface="Aptos" panose="020B0004020202020204" pitchFamily="34" charset="0"/>
                <a:ea typeface="Aptos" panose="020B0004020202020204" pitchFamily="34" charset="0"/>
                <a:cs typeface="Times New Roman" panose="02020603050405020304" pitchFamily="18" charset="0"/>
              </a:rPr>
              <a:t>Slip ring génératrice</a:t>
            </a:r>
            <a:r>
              <a:rPr lang="fr-FR" sz="1800" b="1" u="sng" kern="0" dirty="0">
                <a:effectLst/>
                <a:latin typeface="Aptos" panose="020B0004020202020204" pitchFamily="34" charset="0"/>
                <a:ea typeface="Aptos" panose="020B0004020202020204" pitchFamily="34" charset="0"/>
                <a:cs typeface="Times New Roman" panose="02020603050405020304" pitchFamily="18" charset="0"/>
              </a:rPr>
              <a:t> </a:t>
            </a:r>
            <a:endParaRPr lang="en-US" b="1" u="sng" dirty="0"/>
          </a:p>
        </p:txBody>
      </p:sp>
      <p:sp>
        <p:nvSpPr>
          <p:cNvPr id="9" name="Rectangle 8">
            <a:extLst>
              <a:ext uri="{FF2B5EF4-FFF2-40B4-BE49-F238E27FC236}">
                <a16:creationId xmlns:a16="http://schemas.microsoft.com/office/drawing/2014/main" id="{D36F462A-0305-26C6-62FB-DE562B9F1A7E}"/>
              </a:ext>
            </a:extLst>
          </p:cNvPr>
          <p:cNvSpPr/>
          <p:nvPr/>
        </p:nvSpPr>
        <p:spPr>
          <a:xfrm>
            <a:off x="7687311" y="1938079"/>
            <a:ext cx="3022282" cy="404108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A4BE2419-BF2F-D200-CAFE-59735D87480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10" name="Image 9">
            <a:extLst>
              <a:ext uri="{FF2B5EF4-FFF2-40B4-BE49-F238E27FC236}">
                <a16:creationId xmlns:a16="http://schemas.microsoft.com/office/drawing/2014/main" id="{6BBA8188-900B-3568-02AC-E6C8742347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11" name="Image 10">
            <a:extLst>
              <a:ext uri="{FF2B5EF4-FFF2-40B4-BE49-F238E27FC236}">
                <a16:creationId xmlns:a16="http://schemas.microsoft.com/office/drawing/2014/main" id="{DB2239F8-3AEB-299E-5F6E-4172DB2CB16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12" name="Image 11">
            <a:extLst>
              <a:ext uri="{FF2B5EF4-FFF2-40B4-BE49-F238E27FC236}">
                <a16:creationId xmlns:a16="http://schemas.microsoft.com/office/drawing/2014/main" id="{0CE896AC-B059-05F9-BF1F-E705D9AFF0C7}"/>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3" name="Rectangle 12">
            <a:extLst>
              <a:ext uri="{FF2B5EF4-FFF2-40B4-BE49-F238E27FC236}">
                <a16:creationId xmlns:a16="http://schemas.microsoft.com/office/drawing/2014/main" id="{86D6174A-CF0F-450F-4FA5-FDC38FBA3046}"/>
              </a:ext>
            </a:extLst>
          </p:cNvPr>
          <p:cNvSpPr/>
          <p:nvPr/>
        </p:nvSpPr>
        <p:spPr>
          <a:xfrm>
            <a:off x="308343" y="6044232"/>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0172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52FB7-F070-C380-308D-7494437CAF62}"/>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E759BEBE-C57B-140A-95EF-87A716619D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DF4AEC49-D678-6B6E-57DD-E1491DC27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9244031D-46B1-D9C2-A428-0ED2E78BC912}"/>
              </a:ext>
            </a:extLst>
          </p:cNvPr>
          <p:cNvSpPr txBox="1"/>
          <p:nvPr/>
        </p:nvSpPr>
        <p:spPr>
          <a:xfrm>
            <a:off x="11560629" y="6487886"/>
            <a:ext cx="668127" cy="369332"/>
          </a:xfrm>
          <a:prstGeom prst="rect">
            <a:avLst/>
          </a:prstGeom>
          <a:noFill/>
        </p:spPr>
        <p:txBody>
          <a:bodyPr wrap="square" rtlCol="0">
            <a:spAutoFit/>
          </a:bodyPr>
          <a:lstStyle/>
          <a:p>
            <a:r>
              <a:rPr lang="fr-FR" b="1" dirty="0">
                <a:solidFill>
                  <a:schemeClr val="bg2">
                    <a:lumMod val="50000"/>
                  </a:schemeClr>
                </a:solidFill>
              </a:rPr>
              <a:t>24</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5F7EC836-BC0F-BFCB-0E43-5AA43275A20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2426334"/>
            <a:ext cx="4662805" cy="3497645"/>
          </a:xfrm>
          <a:prstGeom prst="rect">
            <a:avLst/>
          </a:prstGeom>
          <a:noFill/>
          <a:ln>
            <a:noFill/>
          </a:ln>
        </p:spPr>
      </p:pic>
      <p:sp>
        <p:nvSpPr>
          <p:cNvPr id="7" name="ZoneTexte 6">
            <a:extLst>
              <a:ext uri="{FF2B5EF4-FFF2-40B4-BE49-F238E27FC236}">
                <a16:creationId xmlns:a16="http://schemas.microsoft.com/office/drawing/2014/main" id="{D4528379-960A-14D4-F32A-FE9C11744854}"/>
              </a:ext>
            </a:extLst>
          </p:cNvPr>
          <p:cNvSpPr txBox="1"/>
          <p:nvPr/>
        </p:nvSpPr>
        <p:spPr>
          <a:xfrm>
            <a:off x="6614797" y="3429000"/>
            <a:ext cx="6132194" cy="971292"/>
          </a:xfrm>
          <a:prstGeom prst="rect">
            <a:avLst/>
          </a:prstGeom>
          <a:noFill/>
        </p:spPr>
        <p:txBody>
          <a:bodyPr wrap="square">
            <a:spAutoFit/>
          </a:bodyPr>
          <a:lstStyle/>
          <a:p>
            <a:pPr marL="342900" lvl="0" indent="-342900">
              <a:lnSpc>
                <a:spcPct val="107000"/>
              </a:lnSpc>
              <a:buFont typeface="Calibri" panose="020F0502020204030204" pitchFamily="34" charset="0"/>
              <a:buChar char="-"/>
            </a:pPr>
            <a:r>
              <a:rPr lang="fr-FR" dirty="0">
                <a:latin typeface="Aptos" panose="020B0004020202020204" pitchFamily="34" charset="0"/>
                <a:ea typeface="Aptos" panose="020B0004020202020204" pitchFamily="34" charset="0"/>
                <a:cs typeface="Times New Roman" panose="02020603050405020304" pitchFamily="18" charset="0"/>
              </a:rPr>
              <a:t>Retirer la graisse </a:t>
            </a:r>
          </a:p>
          <a:p>
            <a:pPr marL="342900" lvl="0" indent="-342900">
              <a:lnSpc>
                <a:spcPct val="107000"/>
              </a:lnSpc>
              <a:buFont typeface="Calibri" panose="020F0502020204030204" pitchFamily="34" charset="0"/>
              <a:buChar char="-"/>
            </a:pPr>
            <a:r>
              <a:rPr lang="fr-FR" dirty="0">
                <a:effectLst/>
                <a:latin typeface="Aptos" panose="020B0004020202020204" pitchFamily="34" charset="0"/>
                <a:ea typeface="Aptos" panose="020B0004020202020204" pitchFamily="34" charset="0"/>
                <a:cs typeface="Times New Roman" panose="02020603050405020304" pitchFamily="18" charset="0"/>
              </a:rPr>
              <a:t>Tester encodeur </a:t>
            </a:r>
          </a:p>
          <a:p>
            <a:pPr marL="342900" lvl="0" indent="-342900">
              <a:lnSpc>
                <a:spcPct val="107000"/>
              </a:lnSpc>
              <a:buFont typeface="Calibri" panose="020F0502020204030204" pitchFamily="34" charset="0"/>
              <a:buChar char="-"/>
            </a:pPr>
            <a:r>
              <a:rPr lang="fr-FR" dirty="0">
                <a:latin typeface="Aptos" panose="020B0004020202020204" pitchFamily="34" charset="0"/>
                <a:ea typeface="Aptos" panose="020B0004020202020204" pitchFamily="34" charset="0"/>
                <a:cs typeface="Times New Roman" panose="02020603050405020304" pitchFamily="18" charset="0"/>
              </a:rPr>
              <a:t>Remplir A.L.U. de Yaw</a:t>
            </a:r>
            <a:endParaRPr lang="en-US"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ZoneTexte 7">
            <a:extLst>
              <a:ext uri="{FF2B5EF4-FFF2-40B4-BE49-F238E27FC236}">
                <a16:creationId xmlns:a16="http://schemas.microsoft.com/office/drawing/2014/main" id="{A4EB6E17-8B7B-D486-F374-EF8CCE857230}"/>
              </a:ext>
            </a:extLst>
          </p:cNvPr>
          <p:cNvSpPr txBox="1"/>
          <p:nvPr/>
        </p:nvSpPr>
        <p:spPr>
          <a:xfrm>
            <a:off x="4839652" y="1679317"/>
            <a:ext cx="2512696" cy="367546"/>
          </a:xfrm>
          <a:prstGeom prst="rect">
            <a:avLst/>
          </a:prstGeom>
          <a:noFill/>
        </p:spPr>
        <p:txBody>
          <a:bodyPr wrap="square">
            <a:spAutoFit/>
          </a:bodyPr>
          <a:lstStyle/>
          <a:p>
            <a:r>
              <a:rPr lang="fr-FR" sz="1800" b="1" u="sng" kern="0" dirty="0">
                <a:effectLst/>
                <a:latin typeface="Aptos" panose="020B0004020202020204" pitchFamily="34" charset="0"/>
                <a:ea typeface="Aptos" panose="020B0004020202020204" pitchFamily="34" charset="0"/>
                <a:cs typeface="Times New Roman" panose="02020603050405020304" pitchFamily="18" charset="0"/>
              </a:rPr>
              <a:t>Couronne de </a:t>
            </a:r>
            <a:r>
              <a:rPr lang="fr-FR" sz="1800" b="1" u="sng" kern="0" dirty="0" err="1">
                <a:effectLst/>
                <a:latin typeface="Aptos" panose="020B0004020202020204" pitchFamily="34" charset="0"/>
                <a:ea typeface="Aptos" panose="020B0004020202020204" pitchFamily="34" charset="0"/>
                <a:cs typeface="Times New Roman" panose="02020603050405020304" pitchFamily="18" charset="0"/>
              </a:rPr>
              <a:t>Yaw</a:t>
            </a:r>
            <a:endParaRPr lang="en-US" b="1" u="sng" dirty="0"/>
          </a:p>
        </p:txBody>
      </p:sp>
      <p:sp>
        <p:nvSpPr>
          <p:cNvPr id="9" name="Rectangle 8">
            <a:extLst>
              <a:ext uri="{FF2B5EF4-FFF2-40B4-BE49-F238E27FC236}">
                <a16:creationId xmlns:a16="http://schemas.microsoft.com/office/drawing/2014/main" id="{438035E5-5259-02F6-8A02-39DA945FFB56}"/>
              </a:ext>
            </a:extLst>
          </p:cNvPr>
          <p:cNvSpPr/>
          <p:nvPr/>
        </p:nvSpPr>
        <p:spPr>
          <a:xfrm>
            <a:off x="914399" y="2426334"/>
            <a:ext cx="4662805" cy="349764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95907989-ACC4-51B6-7501-3B243ACD74C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10" name="Image 9">
            <a:extLst>
              <a:ext uri="{FF2B5EF4-FFF2-40B4-BE49-F238E27FC236}">
                <a16:creationId xmlns:a16="http://schemas.microsoft.com/office/drawing/2014/main" id="{99089096-A4AC-DB5C-8EE1-8516F7BB2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11" name="Image 10">
            <a:extLst>
              <a:ext uri="{FF2B5EF4-FFF2-40B4-BE49-F238E27FC236}">
                <a16:creationId xmlns:a16="http://schemas.microsoft.com/office/drawing/2014/main" id="{690F542E-BDB0-7659-970B-76E4DCDD81D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12" name="Image 11">
            <a:extLst>
              <a:ext uri="{FF2B5EF4-FFF2-40B4-BE49-F238E27FC236}">
                <a16:creationId xmlns:a16="http://schemas.microsoft.com/office/drawing/2014/main" id="{8B28C6A4-2FAC-DA14-AD37-2CDD2B8228E0}"/>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3" name="Rectangle 12">
            <a:extLst>
              <a:ext uri="{FF2B5EF4-FFF2-40B4-BE49-F238E27FC236}">
                <a16:creationId xmlns:a16="http://schemas.microsoft.com/office/drawing/2014/main" id="{382EE4F5-E839-0134-AFB4-FF2B6F305400}"/>
              </a:ext>
            </a:extLst>
          </p:cNvPr>
          <p:cNvSpPr/>
          <p:nvPr/>
        </p:nvSpPr>
        <p:spPr>
          <a:xfrm>
            <a:off x="198474" y="6044232"/>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2664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E9ED1-600D-A273-AC16-5C96985FC2A1}"/>
            </a:ext>
          </a:extLst>
        </p:cNvPr>
        <p:cNvGrpSpPr/>
        <p:nvPr/>
      </p:nvGrpSpPr>
      <p:grpSpPr>
        <a:xfrm>
          <a:off x="0" y="0"/>
          <a:ext cx="0" cy="0"/>
          <a:chOff x="0" y="0"/>
          <a:chExt cx="0" cy="0"/>
        </a:xfrm>
      </p:grpSpPr>
      <p:pic>
        <p:nvPicPr>
          <p:cNvPr id="12" name="Image 11">
            <a:extLst>
              <a:ext uri="{FF2B5EF4-FFF2-40B4-BE49-F238E27FC236}">
                <a16:creationId xmlns:a16="http://schemas.microsoft.com/office/drawing/2014/main" id="{EB957468-6A1C-75C0-598B-2E0A9D14A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13" name="Image 12">
            <a:extLst>
              <a:ext uri="{FF2B5EF4-FFF2-40B4-BE49-F238E27FC236}">
                <a16:creationId xmlns:a16="http://schemas.microsoft.com/office/drawing/2014/main" id="{2C13FA75-DDAF-8943-3E9D-BF44A4FA2A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14" name="Image 13">
            <a:extLst>
              <a:ext uri="{FF2B5EF4-FFF2-40B4-BE49-F238E27FC236}">
                <a16:creationId xmlns:a16="http://schemas.microsoft.com/office/drawing/2014/main" id="{E0049D13-BD5D-7D81-A60F-36427DDFF60E}"/>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pic>
        <p:nvPicPr>
          <p:cNvPr id="4" name="Image 3">
            <a:extLst>
              <a:ext uri="{FF2B5EF4-FFF2-40B4-BE49-F238E27FC236}">
                <a16:creationId xmlns:a16="http://schemas.microsoft.com/office/drawing/2014/main" id="{4E0EFCBC-5FC6-89B6-1473-6DCD5E11D4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C29DB34C-9A2D-763D-C2D3-A521004BFB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E8810A60-D026-31F5-48B0-78ADAFBFF9EB}"/>
              </a:ext>
            </a:extLst>
          </p:cNvPr>
          <p:cNvSpPr txBox="1"/>
          <p:nvPr/>
        </p:nvSpPr>
        <p:spPr>
          <a:xfrm>
            <a:off x="11560629" y="6487886"/>
            <a:ext cx="671221" cy="369332"/>
          </a:xfrm>
          <a:prstGeom prst="rect">
            <a:avLst/>
          </a:prstGeom>
          <a:noFill/>
        </p:spPr>
        <p:txBody>
          <a:bodyPr wrap="square" rtlCol="0">
            <a:spAutoFit/>
          </a:bodyPr>
          <a:lstStyle/>
          <a:p>
            <a:r>
              <a:rPr lang="fr-FR" b="1" dirty="0">
                <a:solidFill>
                  <a:schemeClr val="bg2">
                    <a:lumMod val="50000"/>
                  </a:schemeClr>
                </a:solidFill>
              </a:rPr>
              <a:t>25</a:t>
            </a:r>
            <a:endParaRPr lang="en-US" b="1" dirty="0">
              <a:solidFill>
                <a:schemeClr val="bg2">
                  <a:lumMod val="50000"/>
                </a:schemeClr>
              </a:solidFill>
            </a:endParaRPr>
          </a:p>
        </p:txBody>
      </p:sp>
      <p:sp>
        <p:nvSpPr>
          <p:cNvPr id="2" name="ZoneTexte 1">
            <a:extLst>
              <a:ext uri="{FF2B5EF4-FFF2-40B4-BE49-F238E27FC236}">
                <a16:creationId xmlns:a16="http://schemas.microsoft.com/office/drawing/2014/main" id="{9BA43CFB-A677-2443-F6E9-F62E1E47FA0D}"/>
              </a:ext>
            </a:extLst>
          </p:cNvPr>
          <p:cNvSpPr txBox="1"/>
          <p:nvPr/>
        </p:nvSpPr>
        <p:spPr>
          <a:xfrm>
            <a:off x="4976815" y="2822379"/>
            <a:ext cx="6132194" cy="971292"/>
          </a:xfrm>
          <a:prstGeom prst="rect">
            <a:avLst/>
          </a:prstGeom>
          <a:noFill/>
        </p:spPr>
        <p:txBody>
          <a:bodyPr wrap="square">
            <a:spAutoFit/>
          </a:bodyPr>
          <a:lstStyle/>
          <a:p>
            <a:pPr marL="342900" lvl="0" indent="-342900">
              <a:lnSpc>
                <a:spcPct val="107000"/>
              </a:lnSpc>
              <a:buFont typeface="Calibri" panose="020F0502020204030204" pitchFamily="34" charset="0"/>
              <a:buChar char="-"/>
            </a:pPr>
            <a:r>
              <a:rPr lang="fr-FR" dirty="0">
                <a:effectLst/>
                <a:latin typeface="Aptos" panose="020B0004020202020204" pitchFamily="34" charset="0"/>
                <a:ea typeface="Aptos" panose="020B0004020202020204" pitchFamily="34" charset="0"/>
                <a:cs typeface="Times New Roman" panose="02020603050405020304" pitchFamily="18" charset="0"/>
              </a:rPr>
              <a:t>Vérifier l’intérieur des armoires électriques</a:t>
            </a:r>
          </a:p>
          <a:p>
            <a:pPr marL="342900" lvl="0" indent="-342900">
              <a:lnSpc>
                <a:spcPct val="107000"/>
              </a:lnSpc>
              <a:buFont typeface="Calibri" panose="020F0502020204030204" pitchFamily="34" charset="0"/>
              <a:buChar char="-"/>
            </a:pPr>
            <a:r>
              <a:rPr lang="fr-FR" dirty="0">
                <a:latin typeface="Aptos" panose="020B0004020202020204" pitchFamily="34" charset="0"/>
                <a:ea typeface="Aptos" panose="020B0004020202020204" pitchFamily="34" charset="0"/>
                <a:cs typeface="Times New Roman" panose="02020603050405020304" pitchFamily="18" charset="0"/>
              </a:rPr>
              <a:t>Shunter ou intégrer des commandes pour vérifier</a:t>
            </a:r>
          </a:p>
          <a:p>
            <a:pPr marL="342900" lvl="0" indent="-342900">
              <a:lnSpc>
                <a:spcPct val="107000"/>
              </a:lnSpc>
              <a:buFont typeface="Calibri" panose="020F0502020204030204" pitchFamily="34" charset="0"/>
              <a:buChar char="-"/>
            </a:pPr>
            <a:r>
              <a:rPr lang="fr-FR" dirty="0">
                <a:effectLst/>
                <a:latin typeface="Aptos" panose="020B0004020202020204" pitchFamily="34" charset="0"/>
                <a:ea typeface="Aptos" panose="020B0004020202020204" pitchFamily="34" charset="0"/>
                <a:cs typeface="Times New Roman" panose="02020603050405020304" pitchFamily="18" charset="0"/>
              </a:rPr>
              <a:t>Remplacer batterie o</a:t>
            </a:r>
            <a:r>
              <a:rPr lang="fr-FR" dirty="0">
                <a:latin typeface="Aptos" panose="020B0004020202020204" pitchFamily="34" charset="0"/>
                <a:ea typeface="Aptos" panose="020B0004020202020204" pitchFamily="34" charset="0"/>
                <a:cs typeface="Times New Roman" panose="02020603050405020304" pitchFamily="18" charset="0"/>
              </a:rPr>
              <a:t>u condensateur si nécessaire</a:t>
            </a:r>
          </a:p>
        </p:txBody>
      </p:sp>
      <p:sp>
        <p:nvSpPr>
          <p:cNvPr id="3" name="ZoneTexte 2">
            <a:extLst>
              <a:ext uri="{FF2B5EF4-FFF2-40B4-BE49-F238E27FC236}">
                <a16:creationId xmlns:a16="http://schemas.microsoft.com/office/drawing/2014/main" id="{B9337A5B-3B23-748F-6CA9-4312318B5135}"/>
              </a:ext>
            </a:extLst>
          </p:cNvPr>
          <p:cNvSpPr txBox="1"/>
          <p:nvPr/>
        </p:nvSpPr>
        <p:spPr>
          <a:xfrm>
            <a:off x="4839652" y="1679317"/>
            <a:ext cx="2512696" cy="367546"/>
          </a:xfrm>
          <a:prstGeom prst="rect">
            <a:avLst/>
          </a:prstGeom>
          <a:noFill/>
        </p:spPr>
        <p:txBody>
          <a:bodyPr wrap="square">
            <a:spAutoFit/>
          </a:bodyPr>
          <a:lstStyle/>
          <a:p>
            <a:r>
              <a:rPr lang="fr-FR" b="1" u="sng" dirty="0"/>
              <a:t>Armoires électriques</a:t>
            </a:r>
            <a:endParaRPr lang="en-US" b="1" u="sng" dirty="0"/>
          </a:p>
        </p:txBody>
      </p:sp>
      <p:pic>
        <p:nvPicPr>
          <p:cNvPr id="11" name="Image 10">
            <a:extLst>
              <a:ext uri="{FF2B5EF4-FFF2-40B4-BE49-F238E27FC236}">
                <a16:creationId xmlns:a16="http://schemas.microsoft.com/office/drawing/2014/main" id="{B06BA2ED-04B1-22AA-42E9-D82E5CF7068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sp>
        <p:nvSpPr>
          <p:cNvPr id="15" name="Rectangle 14">
            <a:extLst>
              <a:ext uri="{FF2B5EF4-FFF2-40B4-BE49-F238E27FC236}">
                <a16:creationId xmlns:a16="http://schemas.microsoft.com/office/drawing/2014/main" id="{A256FC07-4048-DA97-F6BB-501FE01A58DB}"/>
              </a:ext>
            </a:extLst>
          </p:cNvPr>
          <p:cNvSpPr/>
          <p:nvPr/>
        </p:nvSpPr>
        <p:spPr>
          <a:xfrm>
            <a:off x="505058" y="6044232"/>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a:extLst>
              <a:ext uri="{FF2B5EF4-FFF2-40B4-BE49-F238E27FC236}">
                <a16:creationId xmlns:a16="http://schemas.microsoft.com/office/drawing/2014/main" id="{24D9A680-CD3A-1334-A001-A4B542F22CD5}"/>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t="24675" r="13447" b="23485"/>
          <a:stretch/>
        </p:blipFill>
        <p:spPr bwMode="auto">
          <a:xfrm>
            <a:off x="5269514" y="4340577"/>
            <a:ext cx="134778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a:extLst>
              <a:ext uri="{FF2B5EF4-FFF2-40B4-BE49-F238E27FC236}">
                <a16:creationId xmlns:a16="http://schemas.microsoft.com/office/drawing/2014/main" id="{91FF1EBB-347B-2A5C-EC44-14BF1A2A94B2}"/>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t="24605" b="17919"/>
          <a:stretch/>
        </p:blipFill>
        <p:spPr bwMode="auto">
          <a:xfrm>
            <a:off x="8915531" y="4117255"/>
            <a:ext cx="1557175" cy="159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EFCF9B4C-0EA8-7F73-7983-3663A8217298}"/>
              </a:ext>
            </a:extLst>
          </p:cNvPr>
          <p:cNvSpPr/>
          <p:nvPr/>
        </p:nvSpPr>
        <p:spPr>
          <a:xfrm>
            <a:off x="8899105" y="4125533"/>
            <a:ext cx="1576431" cy="159112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5A37BBAC-6D6E-56DD-E179-A86E718D0122}"/>
              </a:ext>
            </a:extLst>
          </p:cNvPr>
          <p:cNvPicPr>
            <a:picLocks noChangeAspect="1" noChangeArrowheads="1"/>
          </p:cNvPicPr>
          <p:nvPr/>
        </p:nvPicPr>
        <p:blipFill rotWithShape="1">
          <a:blip r:embed="rId10" cstate="hqprint">
            <a:extLst>
              <a:ext uri="{28A0092B-C50C-407E-A947-70E740481C1C}">
                <a14:useLocalDpi xmlns:a14="http://schemas.microsoft.com/office/drawing/2010/main" val="0"/>
              </a:ext>
            </a:extLst>
          </a:blip>
          <a:srcRect l="11619" t="20390" r="18922" b="9500"/>
          <a:stretch/>
        </p:blipFill>
        <p:spPr bwMode="auto">
          <a:xfrm>
            <a:off x="7188004" y="3978889"/>
            <a:ext cx="1150971" cy="2065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CE5313A6-8211-4EC3-FE6D-B56252D671C9}"/>
              </a:ext>
            </a:extLst>
          </p:cNvPr>
          <p:cNvSpPr/>
          <p:nvPr/>
        </p:nvSpPr>
        <p:spPr>
          <a:xfrm>
            <a:off x="7177965" y="3961507"/>
            <a:ext cx="1156073" cy="206534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1D1356-2D8A-6EEE-F46D-866CD9653E0E}"/>
              </a:ext>
            </a:extLst>
          </p:cNvPr>
          <p:cNvSpPr/>
          <p:nvPr/>
        </p:nvSpPr>
        <p:spPr>
          <a:xfrm>
            <a:off x="5245857" y="4362826"/>
            <a:ext cx="1347785" cy="1412852"/>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2647C6E2-8E17-76E7-F4EE-F1EACD4E29A1}"/>
              </a:ext>
            </a:extLst>
          </p:cNvPr>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r="953" b="18804"/>
          <a:stretch/>
        </p:blipFill>
        <p:spPr bwMode="auto">
          <a:xfrm>
            <a:off x="1315883" y="2076287"/>
            <a:ext cx="2858089" cy="4165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2A03669-4EBC-2543-1E24-7F50F36848B7}"/>
              </a:ext>
            </a:extLst>
          </p:cNvPr>
          <p:cNvSpPr/>
          <p:nvPr/>
        </p:nvSpPr>
        <p:spPr>
          <a:xfrm>
            <a:off x="1291001" y="2076287"/>
            <a:ext cx="2858089" cy="414304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17689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8C8C-BA4A-D6F9-8EFA-C1771FF06EAA}"/>
            </a:ext>
          </a:extLst>
        </p:cNvPr>
        <p:cNvGrpSpPr/>
        <p:nvPr/>
      </p:nvGrpSpPr>
      <p:grpSpPr>
        <a:xfrm>
          <a:off x="0" y="0"/>
          <a:ext cx="0" cy="0"/>
          <a:chOff x="0" y="0"/>
          <a:chExt cx="0" cy="0"/>
        </a:xfrm>
      </p:grpSpPr>
      <p:pic>
        <p:nvPicPr>
          <p:cNvPr id="16" name="Image 15" descr="Une image contenant texte, Appareils électroniques, multimédia, logiciel&#10;&#10;Le contenu généré par l’IA peut être incorrect.">
            <a:extLst>
              <a:ext uri="{FF2B5EF4-FFF2-40B4-BE49-F238E27FC236}">
                <a16:creationId xmlns:a16="http://schemas.microsoft.com/office/drawing/2014/main" id="{67E358D7-F77A-430B-24EE-DC6974D91D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5080" y="2369607"/>
            <a:ext cx="5911850" cy="3324860"/>
          </a:xfrm>
          <a:prstGeom prst="rect">
            <a:avLst/>
          </a:prstGeom>
        </p:spPr>
      </p:pic>
      <p:pic>
        <p:nvPicPr>
          <p:cNvPr id="4" name="Image 3">
            <a:extLst>
              <a:ext uri="{FF2B5EF4-FFF2-40B4-BE49-F238E27FC236}">
                <a16:creationId xmlns:a16="http://schemas.microsoft.com/office/drawing/2014/main" id="{2236E6F3-16CA-5222-2E76-EA8C804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B16A2761-756B-AE54-7873-3C10A6B6C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CB851731-0363-9CF3-0EF4-812A359639DC}"/>
              </a:ext>
            </a:extLst>
          </p:cNvPr>
          <p:cNvSpPr txBox="1"/>
          <p:nvPr/>
        </p:nvSpPr>
        <p:spPr>
          <a:xfrm>
            <a:off x="11560629" y="6487886"/>
            <a:ext cx="671221" cy="369332"/>
          </a:xfrm>
          <a:prstGeom prst="rect">
            <a:avLst/>
          </a:prstGeom>
          <a:noFill/>
        </p:spPr>
        <p:txBody>
          <a:bodyPr wrap="square" rtlCol="0">
            <a:spAutoFit/>
          </a:bodyPr>
          <a:lstStyle/>
          <a:p>
            <a:r>
              <a:rPr lang="fr-FR" b="1" dirty="0">
                <a:solidFill>
                  <a:schemeClr val="bg2">
                    <a:lumMod val="50000"/>
                  </a:schemeClr>
                </a:solidFill>
              </a:rPr>
              <a:t>26</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19262DA3-41F5-2FB9-97CA-802EF0214FD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7F8E39A2-7303-7DD8-E5AA-0D0DD2A670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33483998-5B88-8EEA-2936-C05C845F1E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4EFDE14D-5150-DC2B-563D-FCA7F39E2FD3}"/>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5D2309A2-4E2D-368F-228B-E2B4F054096C}"/>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4A0BCD52-8761-8598-1B03-C68CB4B9DEE6}"/>
              </a:ext>
            </a:extLst>
          </p:cNvPr>
          <p:cNvSpPr txBox="1"/>
          <p:nvPr/>
        </p:nvSpPr>
        <p:spPr>
          <a:xfrm>
            <a:off x="4522238" y="1612010"/>
            <a:ext cx="31475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u="sng" dirty="0">
                <a:solidFill>
                  <a:srgbClr val="0F4761"/>
                </a:solidFill>
                <a:latin typeface="Britannic Bold"/>
              </a:rPr>
              <a:t>Dépannage Encodeur</a:t>
            </a:r>
            <a:endParaRPr lang="fr-FR" dirty="0"/>
          </a:p>
        </p:txBody>
      </p:sp>
      <p:sp>
        <p:nvSpPr>
          <p:cNvPr id="11" name="Rectangle 10">
            <a:extLst>
              <a:ext uri="{FF2B5EF4-FFF2-40B4-BE49-F238E27FC236}">
                <a16:creationId xmlns:a16="http://schemas.microsoft.com/office/drawing/2014/main" id="{6A44059D-53C4-C00D-3450-591A5FE7AB6B}"/>
              </a:ext>
            </a:extLst>
          </p:cNvPr>
          <p:cNvSpPr/>
          <p:nvPr/>
        </p:nvSpPr>
        <p:spPr>
          <a:xfrm>
            <a:off x="1496350" y="2369607"/>
            <a:ext cx="5910580" cy="332486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2" name="Image 11" descr="Une image contenant texte, Appareils électroniques, multimédia, logiciel&#10;&#10;Le contenu généré par l’IA peut être incorrect.">
            <a:extLst>
              <a:ext uri="{FF2B5EF4-FFF2-40B4-BE49-F238E27FC236}">
                <a16:creationId xmlns:a16="http://schemas.microsoft.com/office/drawing/2014/main" id="{A8110182-6921-2D32-A767-BFB872393AD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4029" t="29246" r="13019" b="39611"/>
          <a:stretch>
            <a:fillRect/>
          </a:stretch>
        </p:blipFill>
        <p:spPr bwMode="auto">
          <a:xfrm>
            <a:off x="8192362" y="2291806"/>
            <a:ext cx="2018030" cy="2731135"/>
          </a:xfrm>
          <a:prstGeom prst="rect">
            <a:avLst/>
          </a:prstGeom>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846AC214-5C9C-87BD-8C84-241BAA58A269}"/>
              </a:ext>
            </a:extLst>
          </p:cNvPr>
          <p:cNvSpPr/>
          <p:nvPr/>
        </p:nvSpPr>
        <p:spPr>
          <a:xfrm>
            <a:off x="8192362" y="2281648"/>
            <a:ext cx="2031365" cy="274129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a:extLst>
              <a:ext uri="{FF2B5EF4-FFF2-40B4-BE49-F238E27FC236}">
                <a16:creationId xmlns:a16="http://schemas.microsoft.com/office/drawing/2014/main" id="{39916F5E-5E95-F7FD-4E5B-113DC18685A4}"/>
              </a:ext>
            </a:extLst>
          </p:cNvPr>
          <p:cNvSpPr/>
          <p:nvPr/>
        </p:nvSpPr>
        <p:spPr>
          <a:xfrm>
            <a:off x="5810921" y="3343825"/>
            <a:ext cx="749935" cy="10217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5" name="Connecteur droit avec flèche 14">
            <a:extLst>
              <a:ext uri="{FF2B5EF4-FFF2-40B4-BE49-F238E27FC236}">
                <a16:creationId xmlns:a16="http://schemas.microsoft.com/office/drawing/2014/main" id="{1114B94D-26EF-134A-6530-C0C0A92D1945}"/>
              </a:ext>
            </a:extLst>
          </p:cNvPr>
          <p:cNvCxnSpPr>
            <a:cxnSpLocks/>
            <a:stCxn id="13" idx="1"/>
          </p:cNvCxnSpPr>
          <p:nvPr/>
        </p:nvCxnSpPr>
        <p:spPr>
          <a:xfrm flipH="1">
            <a:off x="6577777" y="3652295"/>
            <a:ext cx="1614585" cy="2564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19F75B83-5E49-A2D7-9E41-61A5FF8E25AF}"/>
              </a:ext>
            </a:extLst>
          </p:cNvPr>
          <p:cNvSpPr txBox="1"/>
          <p:nvPr/>
        </p:nvSpPr>
        <p:spPr>
          <a:xfrm>
            <a:off x="7625879" y="5048294"/>
            <a:ext cx="6139542" cy="1138773"/>
          </a:xfrm>
          <a:prstGeom prst="rect">
            <a:avLst/>
          </a:prstGeom>
          <a:noFill/>
        </p:spPr>
        <p:txBody>
          <a:bodyPr wrap="square">
            <a:spAutoFit/>
          </a:bodyPr>
          <a:lstStyle/>
          <a:p>
            <a:pPr algn="just">
              <a:spcAft>
                <a:spcPts val="800"/>
              </a:spcAft>
              <a:buNone/>
            </a:pPr>
            <a:r>
              <a:rPr lang="fr-FR" sz="1200" b="1" dirty="0">
                <a:effectLst/>
                <a:latin typeface="Aptos" panose="020B0004020202020204" pitchFamily="34" charset="0"/>
                <a:ea typeface="Aptos" panose="020B0004020202020204" pitchFamily="34" charset="0"/>
                <a:cs typeface="Times New Roman" panose="02020603050405020304" pitchFamily="18" charset="0"/>
              </a:rPr>
              <a:t>« MCV </a:t>
            </a:r>
            <a:r>
              <a:rPr lang="fr-FR" sz="1200" b="1" dirty="0" err="1">
                <a:effectLst/>
                <a:latin typeface="Aptos" panose="020B0004020202020204" pitchFamily="34" charset="0"/>
                <a:ea typeface="Aptos" panose="020B0004020202020204" pitchFamily="34" charset="0"/>
                <a:cs typeface="Times New Roman" panose="02020603050405020304" pitchFamily="18" charset="0"/>
              </a:rPr>
              <a:t>Gen</a:t>
            </a:r>
            <a:r>
              <a:rPr lang="fr-FR" sz="1200" b="1" dirty="0">
                <a:effectLst/>
                <a:latin typeface="Aptos" panose="020B0004020202020204" pitchFamily="34" charset="0"/>
                <a:ea typeface="Aptos" panose="020B0004020202020204" pitchFamily="34" charset="0"/>
                <a:cs typeface="Times New Roman" panose="02020603050405020304" pitchFamily="18" charset="0"/>
              </a:rPr>
              <a:t> RPM »</a:t>
            </a:r>
            <a:r>
              <a:rPr lang="fr-FR" sz="1200" dirty="0">
                <a:effectLst/>
                <a:latin typeface="Aptos" panose="020B0004020202020204" pitchFamily="34" charset="0"/>
                <a:ea typeface="Aptos" panose="020B0004020202020204" pitchFamily="34" charset="0"/>
                <a:cs typeface="Times New Roman" panose="02020603050405020304" pitchFamily="18" charset="0"/>
              </a:rPr>
              <a:t> : Correspond à la valeur de l’encodeur </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p>
            <a:pPr algn="just">
              <a:spcAft>
                <a:spcPts val="800"/>
              </a:spcAft>
              <a:buNone/>
            </a:pPr>
            <a:r>
              <a:rPr lang="fr-FR" sz="1200" dirty="0">
                <a:effectLst/>
                <a:latin typeface="Aptos" panose="020B0004020202020204" pitchFamily="34" charset="0"/>
                <a:ea typeface="Aptos" panose="020B0004020202020204" pitchFamily="34" charset="0"/>
                <a:cs typeface="Times New Roman" panose="02020603050405020304" pitchFamily="18" charset="0"/>
              </a:rPr>
              <a:t>génératrice envoyé au convertisseur.</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p>
            <a:pPr algn="just">
              <a:spcAft>
                <a:spcPts val="800"/>
              </a:spcAft>
              <a:buNone/>
            </a:pPr>
            <a:r>
              <a:rPr lang="fr-FR" sz="1200" b="1" dirty="0">
                <a:effectLst/>
                <a:latin typeface="Aptos" panose="020B0004020202020204" pitchFamily="34" charset="0"/>
                <a:ea typeface="Aptos" panose="020B0004020202020204" pitchFamily="34" charset="0"/>
                <a:cs typeface="Times New Roman" panose="02020603050405020304" pitchFamily="18" charset="0"/>
              </a:rPr>
              <a:t>« GEN RPM Monitor »</a:t>
            </a:r>
            <a:r>
              <a:rPr lang="fr-FR" sz="1200" dirty="0">
                <a:effectLst/>
                <a:latin typeface="Aptos" panose="020B0004020202020204" pitchFamily="34" charset="0"/>
                <a:ea typeface="Aptos" panose="020B0004020202020204" pitchFamily="34" charset="0"/>
                <a:cs typeface="Times New Roman" panose="02020603050405020304" pitchFamily="18" charset="0"/>
              </a:rPr>
              <a:t> : Correspond à la valeur de rotation </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p>
            <a:pPr>
              <a:buNone/>
            </a:pPr>
            <a:r>
              <a:rPr lang="fr-FR" sz="1200" kern="0" dirty="0">
                <a:effectLst/>
                <a:latin typeface="Aptos" panose="020B0004020202020204" pitchFamily="34" charset="0"/>
                <a:ea typeface="Aptos" panose="020B0004020202020204" pitchFamily="34" charset="0"/>
                <a:cs typeface="Times New Roman" panose="02020603050405020304" pitchFamily="18" charset="0"/>
              </a:rPr>
              <a:t>de la génératrice.</a:t>
            </a:r>
            <a:endParaRPr lang="en-US" sz="1200" dirty="0"/>
          </a:p>
        </p:txBody>
      </p:sp>
    </p:spTree>
    <p:extLst>
      <p:ext uri="{BB962C8B-B14F-4D97-AF65-F5344CB8AC3E}">
        <p14:creationId xmlns:p14="http://schemas.microsoft.com/office/powerpoint/2010/main" val="4557511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8C8C-BA4A-D6F9-8EFA-C1771FF06EAA}"/>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2236E6F3-16CA-5222-2E76-EA8C804B2C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B16A2761-756B-AE54-7873-3C10A6B6C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CB851731-0363-9CF3-0EF4-812A359639DC}"/>
              </a:ext>
            </a:extLst>
          </p:cNvPr>
          <p:cNvSpPr txBox="1"/>
          <p:nvPr/>
        </p:nvSpPr>
        <p:spPr>
          <a:xfrm>
            <a:off x="11560629" y="6487886"/>
            <a:ext cx="776120" cy="369332"/>
          </a:xfrm>
          <a:prstGeom prst="rect">
            <a:avLst/>
          </a:prstGeom>
          <a:noFill/>
        </p:spPr>
        <p:txBody>
          <a:bodyPr wrap="square" rtlCol="0">
            <a:spAutoFit/>
          </a:bodyPr>
          <a:lstStyle/>
          <a:p>
            <a:r>
              <a:rPr lang="fr-FR" b="1" dirty="0">
                <a:solidFill>
                  <a:schemeClr val="bg2">
                    <a:lumMod val="50000"/>
                  </a:schemeClr>
                </a:solidFill>
              </a:rPr>
              <a:t>27</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19262DA3-41F5-2FB9-97CA-802EF0214FD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7F8E39A2-7303-7DD8-E5AA-0D0DD2A67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33483998-5B88-8EEA-2936-C05C845F1E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4EFDE14D-5150-DC2B-563D-FCA7F39E2FD3}"/>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5D2309A2-4E2D-368F-228B-E2B4F054096C}"/>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intérieur, mur, ingénierie, avion&#10;&#10;Le contenu généré par l’IA peut être incorrect.">
            <a:extLst>
              <a:ext uri="{FF2B5EF4-FFF2-40B4-BE49-F238E27FC236}">
                <a16:creationId xmlns:a16="http://schemas.microsoft.com/office/drawing/2014/main" id="{76D8FF70-1ADE-CC33-EF37-D848389F860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21445" y="1463658"/>
            <a:ext cx="2561222" cy="4552836"/>
          </a:xfrm>
          <a:prstGeom prst="rect">
            <a:avLst/>
          </a:prstGeom>
        </p:spPr>
      </p:pic>
      <p:pic>
        <p:nvPicPr>
          <p:cNvPr id="11" name="Image 10" descr="Une image contenant texte, intérieur, fils électriques, Ingénierie électronique&#10;&#10;Le contenu généré par l’IA peut être incorrect.">
            <a:extLst>
              <a:ext uri="{FF2B5EF4-FFF2-40B4-BE49-F238E27FC236}">
                <a16:creationId xmlns:a16="http://schemas.microsoft.com/office/drawing/2014/main" id="{085861DC-9C89-C1DE-7090-C80AB7F283D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3970" t="10359" b="11779"/>
          <a:stretch>
            <a:fillRect/>
          </a:stretch>
        </p:blipFill>
        <p:spPr bwMode="auto">
          <a:xfrm>
            <a:off x="1628374" y="1654117"/>
            <a:ext cx="2625725" cy="4224020"/>
          </a:xfrm>
          <a:prstGeom prst="rect">
            <a:avLst/>
          </a:prstGeom>
          <a:ln>
            <a:noFill/>
          </a:ln>
          <a:extLst>
            <a:ext uri="{53640926-AAD7-44D8-BBD7-CCE9431645EC}">
              <a14:shadowObscured xmlns:a14="http://schemas.microsoft.com/office/drawing/2010/main"/>
            </a:ext>
          </a:extLst>
        </p:spPr>
      </p:pic>
      <p:sp>
        <p:nvSpPr>
          <p:cNvPr id="12" name="Zone de texte 2">
            <a:extLst>
              <a:ext uri="{FF2B5EF4-FFF2-40B4-BE49-F238E27FC236}">
                <a16:creationId xmlns:a16="http://schemas.microsoft.com/office/drawing/2014/main" id="{8CA36502-0198-E257-AEEF-6E58FB5F954A}"/>
              </a:ext>
            </a:extLst>
          </p:cNvPr>
          <p:cNvSpPr txBox="1">
            <a:spLocks noChangeArrowheads="1"/>
          </p:cNvSpPr>
          <p:nvPr/>
        </p:nvSpPr>
        <p:spPr bwMode="auto">
          <a:xfrm>
            <a:off x="4530959" y="5103437"/>
            <a:ext cx="1390650" cy="7747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buNone/>
            </a:pPr>
            <a:r>
              <a:rPr lang="fr-FR" sz="1200" b="1">
                <a:effectLst/>
                <a:latin typeface="Aptos" panose="020B0004020202020204" pitchFamily="34" charset="0"/>
                <a:ea typeface="Aptos" panose="020B0004020202020204" pitchFamily="34" charset="0"/>
                <a:cs typeface="Times New Roman" panose="02020603050405020304" pitchFamily="18" charset="0"/>
              </a:rPr>
              <a:t>Broche d’arriver information Encodeur</a:t>
            </a:r>
            <a:endParaRPr lang="en-US" sz="1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7C55E18E-D69C-7689-CB77-BB505D002F0A}"/>
              </a:ext>
            </a:extLst>
          </p:cNvPr>
          <p:cNvSpPr/>
          <p:nvPr/>
        </p:nvSpPr>
        <p:spPr>
          <a:xfrm>
            <a:off x="1628373" y="1654117"/>
            <a:ext cx="2625725" cy="422402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3" name="Connecteur droit avec flèche 12">
            <a:extLst>
              <a:ext uri="{FF2B5EF4-FFF2-40B4-BE49-F238E27FC236}">
                <a16:creationId xmlns:a16="http://schemas.microsoft.com/office/drawing/2014/main" id="{A3207E13-57FB-B8B3-4A91-4D4710929EF3}"/>
              </a:ext>
            </a:extLst>
          </p:cNvPr>
          <p:cNvCxnSpPr>
            <a:cxnSpLocks/>
          </p:cNvCxnSpPr>
          <p:nvPr/>
        </p:nvCxnSpPr>
        <p:spPr>
          <a:xfrm flipH="1" flipV="1">
            <a:off x="2862943" y="4005943"/>
            <a:ext cx="2221101" cy="10155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147BD83-526C-FC59-3FC0-ECF30DB40AC2}"/>
              </a:ext>
            </a:extLst>
          </p:cNvPr>
          <p:cNvSpPr/>
          <p:nvPr/>
        </p:nvSpPr>
        <p:spPr>
          <a:xfrm>
            <a:off x="7521445" y="1463658"/>
            <a:ext cx="2561222" cy="455283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6097257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8C8C-BA4A-D6F9-8EFA-C1771FF06EAA}"/>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2236E6F3-16CA-5222-2E76-EA8C804B2C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B16A2761-756B-AE54-7873-3C10A6B6C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CB851731-0363-9CF3-0EF4-812A359639DC}"/>
              </a:ext>
            </a:extLst>
          </p:cNvPr>
          <p:cNvSpPr txBox="1"/>
          <p:nvPr/>
        </p:nvSpPr>
        <p:spPr>
          <a:xfrm>
            <a:off x="11560629" y="6487886"/>
            <a:ext cx="920883" cy="369332"/>
          </a:xfrm>
          <a:prstGeom prst="rect">
            <a:avLst/>
          </a:prstGeom>
          <a:noFill/>
        </p:spPr>
        <p:txBody>
          <a:bodyPr wrap="square" rtlCol="0">
            <a:spAutoFit/>
          </a:bodyPr>
          <a:lstStyle/>
          <a:p>
            <a:r>
              <a:rPr lang="fr-FR" b="1" dirty="0">
                <a:solidFill>
                  <a:schemeClr val="bg2">
                    <a:lumMod val="50000"/>
                  </a:schemeClr>
                </a:solidFill>
              </a:rPr>
              <a:t>28</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19262DA3-41F5-2FB9-97CA-802EF0214FD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7F8E39A2-7303-7DD8-E5AA-0D0DD2A67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33483998-5B88-8EEA-2936-C05C845F1E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4EFDE14D-5150-DC2B-563D-FCA7F39E2FD3}"/>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5D2309A2-4E2D-368F-228B-E2B4F054096C}"/>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Image 6" descr="Une image contenant fils électriques, câble, Ingénierie électronique, Appareils électroniques&#10;&#10;Le contenu généré par l’IA peut être incorrect.">
            <a:extLst>
              <a:ext uri="{FF2B5EF4-FFF2-40B4-BE49-F238E27FC236}">
                <a16:creationId xmlns:a16="http://schemas.microsoft.com/office/drawing/2014/main" id="{6BB8C121-E267-EB93-C120-6262078DBD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7996" t="26402" r="12758" b="13310"/>
          <a:stretch>
            <a:fillRect/>
          </a:stretch>
        </p:blipFill>
        <p:spPr bwMode="auto">
          <a:xfrm>
            <a:off x="4666786" y="1730255"/>
            <a:ext cx="2591838" cy="40116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 8" descr="Une image contenant sol, fraiseuse, bleu, abandonné&#10;&#10;Le contenu généré par l’IA peut être incorrect.">
            <a:extLst>
              <a:ext uri="{FF2B5EF4-FFF2-40B4-BE49-F238E27FC236}">
                <a16:creationId xmlns:a16="http://schemas.microsoft.com/office/drawing/2014/main" id="{9277A2B3-1E91-FB97-E98B-F51DE51BD3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20905" b="3670"/>
          <a:stretch>
            <a:fillRect/>
          </a:stretch>
        </p:blipFill>
        <p:spPr bwMode="auto">
          <a:xfrm>
            <a:off x="1012752" y="1915252"/>
            <a:ext cx="2714988" cy="3639657"/>
          </a:xfrm>
          <a:prstGeom prst="rect">
            <a:avLst/>
          </a:prstGeom>
          <a:noFill/>
          <a:extLst>
            <a:ext uri="{909E8E84-426E-40DD-AFC4-6F175D3DCCD1}">
              <a14:hiddenFill xmlns:a14="http://schemas.microsoft.com/office/drawing/2010/main">
                <a:solidFill>
                  <a:srgbClr val="FFFFFF"/>
                </a:solidFill>
              </a14:hiddenFill>
            </a:ext>
          </a:extLst>
        </p:spPr>
      </p:pic>
      <p:pic>
        <p:nvPicPr>
          <p:cNvPr id="2055" name="Image 9" descr="Une image contenant texte, Appareils électroniques, Ingénierie électronique, fils électriques&#10;&#10;Le contenu généré par l’IA peut être incorrect.">
            <a:extLst>
              <a:ext uri="{FF2B5EF4-FFF2-40B4-BE49-F238E27FC236}">
                <a16:creationId xmlns:a16="http://schemas.microsoft.com/office/drawing/2014/main" id="{962CC0DB-6B05-BF49-2EC8-581C4A3172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2043" t="6897" r="546" b="20491"/>
          <a:stretch>
            <a:fillRect/>
          </a:stretch>
        </p:blipFill>
        <p:spPr bwMode="auto">
          <a:xfrm>
            <a:off x="8171578" y="2038969"/>
            <a:ext cx="2652720" cy="351594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B34BE58-E428-8B30-4C73-B7E025459002}"/>
              </a:ext>
            </a:extLst>
          </p:cNvPr>
          <p:cNvSpPr/>
          <p:nvPr/>
        </p:nvSpPr>
        <p:spPr>
          <a:xfrm>
            <a:off x="1025898" y="1910707"/>
            <a:ext cx="2701842" cy="364943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10">
            <a:extLst>
              <a:ext uri="{FF2B5EF4-FFF2-40B4-BE49-F238E27FC236}">
                <a16:creationId xmlns:a16="http://schemas.microsoft.com/office/drawing/2014/main" id="{5762BF4F-B79A-6B5A-3F89-F9220B845B51}"/>
              </a:ext>
            </a:extLst>
          </p:cNvPr>
          <p:cNvSpPr/>
          <p:nvPr/>
        </p:nvSpPr>
        <p:spPr>
          <a:xfrm>
            <a:off x="4650696" y="1722550"/>
            <a:ext cx="2597926" cy="400571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13A3144F-9DD9-CB08-B433-6F2D548FACE8}"/>
              </a:ext>
            </a:extLst>
          </p:cNvPr>
          <p:cNvSpPr/>
          <p:nvPr/>
        </p:nvSpPr>
        <p:spPr>
          <a:xfrm>
            <a:off x="8173741" y="2030577"/>
            <a:ext cx="2650557" cy="353272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3" name="Connecteur droit avec flèche 12">
            <a:extLst>
              <a:ext uri="{FF2B5EF4-FFF2-40B4-BE49-F238E27FC236}">
                <a16:creationId xmlns:a16="http://schemas.microsoft.com/office/drawing/2014/main" id="{9E955C6A-67CC-D1C5-B7EE-9DE6D6E071CB}"/>
              </a:ext>
            </a:extLst>
          </p:cNvPr>
          <p:cNvCxnSpPr>
            <a:cxnSpLocks/>
          </p:cNvCxnSpPr>
          <p:nvPr/>
        </p:nvCxnSpPr>
        <p:spPr>
          <a:xfrm>
            <a:off x="7200946" y="3971508"/>
            <a:ext cx="100302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9">
            <a:extLst>
              <a:ext uri="{FF2B5EF4-FFF2-40B4-BE49-F238E27FC236}">
                <a16:creationId xmlns:a16="http://schemas.microsoft.com/office/drawing/2014/main" id="{D45901E6-5434-AE9E-D493-07B99826A0EC}"/>
              </a:ext>
            </a:extLst>
          </p:cNvPr>
          <p:cNvSpPr>
            <a:spLocks noChangeArrowheads="1"/>
          </p:cNvSpPr>
          <p:nvPr/>
        </p:nvSpPr>
        <p:spPr bwMode="auto">
          <a:xfrm>
            <a:off x="1665514" y="1140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0">
            <a:extLst>
              <a:ext uri="{FF2B5EF4-FFF2-40B4-BE49-F238E27FC236}">
                <a16:creationId xmlns:a16="http://schemas.microsoft.com/office/drawing/2014/main" id="{526668EA-FA79-36EE-BD82-A329E70BD57D}"/>
              </a:ext>
            </a:extLst>
          </p:cNvPr>
          <p:cNvSpPr>
            <a:spLocks noChangeArrowheads="1"/>
          </p:cNvSpPr>
          <p:nvPr/>
        </p:nvSpPr>
        <p:spPr bwMode="auto">
          <a:xfrm>
            <a:off x="1665514" y="5712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1">
            <a:extLst>
              <a:ext uri="{FF2B5EF4-FFF2-40B4-BE49-F238E27FC236}">
                <a16:creationId xmlns:a16="http://schemas.microsoft.com/office/drawing/2014/main" id="{D31E7EA2-60B3-49A4-639F-422AFCE881F4}"/>
              </a:ext>
            </a:extLst>
          </p:cNvPr>
          <p:cNvSpPr>
            <a:spLocks noChangeArrowheads="1"/>
          </p:cNvSpPr>
          <p:nvPr/>
        </p:nvSpPr>
        <p:spPr bwMode="auto">
          <a:xfrm>
            <a:off x="1665514" y="5712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22" name="Connecteur droit avec flèche 21">
            <a:extLst>
              <a:ext uri="{FF2B5EF4-FFF2-40B4-BE49-F238E27FC236}">
                <a16:creationId xmlns:a16="http://schemas.microsoft.com/office/drawing/2014/main" id="{AC0E85A5-4740-AE42-5A14-62FFE40D5547}"/>
              </a:ext>
            </a:extLst>
          </p:cNvPr>
          <p:cNvCxnSpPr>
            <a:cxnSpLocks/>
          </p:cNvCxnSpPr>
          <p:nvPr/>
        </p:nvCxnSpPr>
        <p:spPr>
          <a:xfrm>
            <a:off x="3663762" y="3971508"/>
            <a:ext cx="100302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8716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AB48D-D7E8-B329-E040-92476A72400E}"/>
            </a:ext>
          </a:extLst>
        </p:cNvPr>
        <p:cNvGrpSpPr/>
        <p:nvPr/>
      </p:nvGrpSpPr>
      <p:grpSpPr>
        <a:xfrm>
          <a:off x="0" y="0"/>
          <a:ext cx="0" cy="0"/>
          <a:chOff x="0" y="0"/>
          <a:chExt cx="0" cy="0"/>
        </a:xfrm>
      </p:grpSpPr>
      <p:pic>
        <p:nvPicPr>
          <p:cNvPr id="11" name="Image 10" descr="Une image contenant texte, Appareils électroniques, affichage, Appareil de présentation&#10;&#10;Le contenu généré par l’IA peut être incorrect.">
            <a:extLst>
              <a:ext uri="{FF2B5EF4-FFF2-40B4-BE49-F238E27FC236}">
                <a16:creationId xmlns:a16="http://schemas.microsoft.com/office/drawing/2014/main" id="{5D5E44BD-E27E-37AB-5B31-B62A10D32B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8000" y="1828406"/>
            <a:ext cx="7176000" cy="4036500"/>
          </a:xfrm>
          <a:prstGeom prst="rect">
            <a:avLst/>
          </a:prstGeom>
        </p:spPr>
      </p:pic>
      <p:pic>
        <p:nvPicPr>
          <p:cNvPr id="4" name="Image 3">
            <a:extLst>
              <a:ext uri="{FF2B5EF4-FFF2-40B4-BE49-F238E27FC236}">
                <a16:creationId xmlns:a16="http://schemas.microsoft.com/office/drawing/2014/main" id="{EDFAF020-6DA7-7C45-0AAC-FD4065BB43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A910A5C5-25DC-E845-4FDE-A4ED64FD8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709BC225-ED42-4566-EB9D-798DC6BE94BA}"/>
              </a:ext>
            </a:extLst>
          </p:cNvPr>
          <p:cNvSpPr txBox="1"/>
          <p:nvPr/>
        </p:nvSpPr>
        <p:spPr>
          <a:xfrm>
            <a:off x="11560629" y="6487886"/>
            <a:ext cx="558258" cy="369332"/>
          </a:xfrm>
          <a:prstGeom prst="rect">
            <a:avLst/>
          </a:prstGeom>
          <a:noFill/>
        </p:spPr>
        <p:txBody>
          <a:bodyPr wrap="square" rtlCol="0">
            <a:spAutoFit/>
          </a:bodyPr>
          <a:lstStyle/>
          <a:p>
            <a:r>
              <a:rPr lang="fr-FR" b="1" dirty="0">
                <a:solidFill>
                  <a:schemeClr val="bg2">
                    <a:lumMod val="50000"/>
                  </a:schemeClr>
                </a:solidFill>
              </a:rPr>
              <a:t>29</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4C32005C-B33E-D545-38E9-09DA9133DAD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39F53D6A-7C42-9B35-4F35-E1AB78CA96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A7F31C59-55BB-2E97-36F9-82903689228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4064CC63-1793-7345-B0C3-D9AEA83E80F3}"/>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53C08323-33D1-54EF-7FF5-3633D06AE64B}"/>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609186-77DF-6AAA-8211-CE74B933D9A5}"/>
              </a:ext>
            </a:extLst>
          </p:cNvPr>
          <p:cNvSpPr/>
          <p:nvPr/>
        </p:nvSpPr>
        <p:spPr>
          <a:xfrm>
            <a:off x="2508000" y="1828406"/>
            <a:ext cx="7176000" cy="403650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ZoneTexte 11">
            <a:extLst>
              <a:ext uri="{FF2B5EF4-FFF2-40B4-BE49-F238E27FC236}">
                <a16:creationId xmlns:a16="http://schemas.microsoft.com/office/drawing/2014/main" id="{81DD338F-0B8A-F1F3-948C-9FDA4DEB2284}"/>
              </a:ext>
            </a:extLst>
          </p:cNvPr>
          <p:cNvSpPr txBox="1"/>
          <p:nvPr/>
        </p:nvSpPr>
        <p:spPr>
          <a:xfrm>
            <a:off x="308343" y="2793276"/>
            <a:ext cx="2993672" cy="369332"/>
          </a:xfrm>
          <a:prstGeom prst="rect">
            <a:avLst/>
          </a:prstGeom>
          <a:noFill/>
        </p:spPr>
        <p:txBody>
          <a:bodyPr wrap="square" rtlCol="0">
            <a:spAutoFit/>
          </a:bodyPr>
          <a:lstStyle/>
          <a:p>
            <a:r>
              <a:rPr lang="fr-FR" b="1" dirty="0">
                <a:solidFill>
                  <a:schemeClr val="accent1"/>
                </a:solidFill>
              </a:rPr>
              <a:t>Etat de la turbine </a:t>
            </a:r>
            <a:endParaRPr lang="en-US" b="1" dirty="0">
              <a:solidFill>
                <a:schemeClr val="accent1"/>
              </a:solidFill>
            </a:endParaRPr>
          </a:p>
        </p:txBody>
      </p:sp>
      <p:cxnSp>
        <p:nvCxnSpPr>
          <p:cNvPr id="13" name="Connecteur droit avec flèche 12">
            <a:extLst>
              <a:ext uri="{FF2B5EF4-FFF2-40B4-BE49-F238E27FC236}">
                <a16:creationId xmlns:a16="http://schemas.microsoft.com/office/drawing/2014/main" id="{EB77728E-1CB6-469C-773E-31DD0B203308}"/>
              </a:ext>
            </a:extLst>
          </p:cNvPr>
          <p:cNvCxnSpPr>
            <a:cxnSpLocks/>
          </p:cNvCxnSpPr>
          <p:nvPr/>
        </p:nvCxnSpPr>
        <p:spPr>
          <a:xfrm>
            <a:off x="2264229" y="3059433"/>
            <a:ext cx="2320241" cy="36956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58867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95DC-E7C6-0CE0-8237-4F03CD992663}"/>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198A8C4A-EF47-48C2-60FB-37AC156879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6EB560E2-F4E5-0F7A-9C5E-17707AB85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10C26B19-6571-C56B-1D54-9095918C3BA0}"/>
              </a:ext>
            </a:extLst>
          </p:cNvPr>
          <p:cNvSpPr txBox="1"/>
          <p:nvPr/>
        </p:nvSpPr>
        <p:spPr>
          <a:xfrm>
            <a:off x="11669486" y="6487886"/>
            <a:ext cx="324040" cy="369332"/>
          </a:xfrm>
          <a:prstGeom prst="rect">
            <a:avLst/>
          </a:prstGeom>
          <a:noFill/>
        </p:spPr>
        <p:txBody>
          <a:bodyPr wrap="square" rtlCol="0">
            <a:spAutoFit/>
          </a:bodyPr>
          <a:lstStyle/>
          <a:p>
            <a:r>
              <a:rPr lang="fr-FR" b="1" dirty="0">
                <a:solidFill>
                  <a:schemeClr val="bg2">
                    <a:lumMod val="50000"/>
                  </a:schemeClr>
                </a:solidFill>
              </a:rPr>
              <a:t>3</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CA6C7293-E638-54DD-8CFD-DCC6C54B052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0285657D-E32F-E1AB-D941-1DAF10456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BA285105-52F2-8000-19DC-4028CD359D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9" name="Image 8">
            <a:extLst>
              <a:ext uri="{FF2B5EF4-FFF2-40B4-BE49-F238E27FC236}">
                <a16:creationId xmlns:a16="http://schemas.microsoft.com/office/drawing/2014/main" id="{5C8B90CB-21F9-59DD-50E2-BA56D8317195}"/>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0" name="Rectangle 9">
            <a:extLst>
              <a:ext uri="{FF2B5EF4-FFF2-40B4-BE49-F238E27FC236}">
                <a16:creationId xmlns:a16="http://schemas.microsoft.com/office/drawing/2014/main" id="{07B1E291-6985-A47B-87E6-EB587F849EAD}"/>
              </a:ext>
            </a:extLst>
          </p:cNvPr>
          <p:cNvSpPr/>
          <p:nvPr/>
        </p:nvSpPr>
        <p:spPr>
          <a:xfrm>
            <a:off x="462030" y="603595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ésultat d’images pour ancien logo nordex ">
            <a:extLst>
              <a:ext uri="{FF2B5EF4-FFF2-40B4-BE49-F238E27FC236}">
                <a16:creationId xmlns:a16="http://schemas.microsoft.com/office/drawing/2014/main" id="{BCC1EF99-CE46-62D0-3CE1-32EC7F7F51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845" y="2352676"/>
            <a:ext cx="3606034" cy="856054"/>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8E0DA60-B7CC-287A-8344-EEFFC7582B37}"/>
              </a:ext>
            </a:extLst>
          </p:cNvPr>
          <p:cNvSpPr txBox="1"/>
          <p:nvPr/>
        </p:nvSpPr>
        <p:spPr>
          <a:xfrm>
            <a:off x="1723092" y="4092617"/>
            <a:ext cx="1943386" cy="369332"/>
          </a:xfrm>
          <a:prstGeom prst="rect">
            <a:avLst/>
          </a:prstGeom>
          <a:noFill/>
        </p:spPr>
        <p:txBody>
          <a:bodyPr wrap="square" rtlCol="0">
            <a:spAutoFit/>
          </a:bodyPr>
          <a:lstStyle/>
          <a:p>
            <a:r>
              <a:rPr lang="fr-FR" b="1" dirty="0">
                <a:solidFill>
                  <a:schemeClr val="accent1"/>
                </a:solidFill>
              </a:rPr>
              <a:t>Fondé en 1985</a:t>
            </a:r>
            <a:endParaRPr lang="en-US" b="1" dirty="0">
              <a:solidFill>
                <a:schemeClr val="accent1"/>
              </a:solidFill>
            </a:endParaRPr>
          </a:p>
        </p:txBody>
      </p:sp>
      <p:cxnSp>
        <p:nvCxnSpPr>
          <p:cNvPr id="13" name="Connecteur droit avec flèche 12">
            <a:extLst>
              <a:ext uri="{FF2B5EF4-FFF2-40B4-BE49-F238E27FC236}">
                <a16:creationId xmlns:a16="http://schemas.microsoft.com/office/drawing/2014/main" id="{91F44E15-F791-EDE9-F269-EBE5A9949E22}"/>
              </a:ext>
            </a:extLst>
          </p:cNvPr>
          <p:cNvCxnSpPr>
            <a:stCxn id="11" idx="0"/>
            <a:endCxn id="1026" idx="2"/>
          </p:cNvCxnSpPr>
          <p:nvPr/>
        </p:nvCxnSpPr>
        <p:spPr>
          <a:xfrm flipH="1" flipV="1">
            <a:off x="2598862" y="3208730"/>
            <a:ext cx="95923" cy="88388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ZoneTexte 16">
            <a:extLst>
              <a:ext uri="{FF2B5EF4-FFF2-40B4-BE49-F238E27FC236}">
                <a16:creationId xmlns:a16="http://schemas.microsoft.com/office/drawing/2014/main" id="{F07CCD28-E133-0E89-B0AE-F0C7B69DA403}"/>
              </a:ext>
            </a:extLst>
          </p:cNvPr>
          <p:cNvSpPr txBox="1"/>
          <p:nvPr/>
        </p:nvSpPr>
        <p:spPr>
          <a:xfrm>
            <a:off x="2849039" y="1358219"/>
            <a:ext cx="6134986" cy="459421"/>
          </a:xfrm>
          <a:prstGeom prst="rect">
            <a:avLst/>
          </a:prstGeom>
          <a:noFill/>
        </p:spPr>
        <p:txBody>
          <a:bodyPr wrap="square">
            <a:spAutoFit/>
          </a:bodyPr>
          <a:lstStyle/>
          <a:p>
            <a:pPr marL="342900" lvl="0" indent="-342900" algn="ctr">
              <a:lnSpc>
                <a:spcPct val="107000"/>
              </a:lnSpc>
              <a:spcAft>
                <a:spcPts val="800"/>
              </a:spcAft>
              <a:buClr>
                <a:srgbClr val="0F4761"/>
              </a:buClr>
              <a:buFont typeface="+mj-lt"/>
              <a:buAutoNum type="arabicPeriod"/>
            </a:pPr>
            <a:r>
              <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rPr>
              <a:t>Présentation de la société</a:t>
            </a:r>
          </a:p>
        </p:txBody>
      </p:sp>
    </p:spTree>
    <p:extLst>
      <p:ext uri="{BB962C8B-B14F-4D97-AF65-F5344CB8AC3E}">
        <p14:creationId xmlns:p14="http://schemas.microsoft.com/office/powerpoint/2010/main" val="40254522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8C8C-BA4A-D6F9-8EFA-C1771FF06EAA}"/>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2236E6F3-16CA-5222-2E76-EA8C804B2C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B16A2761-756B-AE54-7873-3C10A6B6C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CB851731-0363-9CF3-0EF4-812A359639DC}"/>
              </a:ext>
            </a:extLst>
          </p:cNvPr>
          <p:cNvSpPr txBox="1"/>
          <p:nvPr/>
        </p:nvSpPr>
        <p:spPr>
          <a:xfrm>
            <a:off x="11560629" y="6487886"/>
            <a:ext cx="558258" cy="369332"/>
          </a:xfrm>
          <a:prstGeom prst="rect">
            <a:avLst/>
          </a:prstGeom>
          <a:noFill/>
        </p:spPr>
        <p:txBody>
          <a:bodyPr wrap="square" rtlCol="0">
            <a:spAutoFit/>
          </a:bodyPr>
          <a:lstStyle/>
          <a:p>
            <a:r>
              <a:rPr lang="fr-FR" b="1" dirty="0">
                <a:solidFill>
                  <a:schemeClr val="bg2">
                    <a:lumMod val="50000"/>
                  </a:schemeClr>
                </a:solidFill>
              </a:rPr>
              <a:t>30</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19262DA3-41F5-2FB9-97CA-802EF0214FD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7F8E39A2-7303-7DD8-E5AA-0D0DD2A67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33483998-5B88-8EEA-2936-C05C845F1E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4EFDE14D-5150-DC2B-563D-FCA7F39E2FD3}"/>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5D2309A2-4E2D-368F-228B-E2B4F054096C}"/>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texte, écran, ordinateur, capture d’écran&#10;&#10;Le contenu généré par l’IA peut être incorrect.">
            <a:extLst>
              <a:ext uri="{FF2B5EF4-FFF2-40B4-BE49-F238E27FC236}">
                <a16:creationId xmlns:a16="http://schemas.microsoft.com/office/drawing/2014/main" id="{DDB88611-6334-3FFC-EF96-8948EEFCE72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139" r="12420"/>
          <a:stretch>
            <a:fillRect/>
          </a:stretch>
        </p:blipFill>
        <p:spPr bwMode="auto">
          <a:xfrm>
            <a:off x="705719" y="2122147"/>
            <a:ext cx="4238574" cy="2898262"/>
          </a:xfrm>
          <a:prstGeom prst="rect">
            <a:avLst/>
          </a:prstGeom>
          <a:ln>
            <a:noFill/>
          </a:ln>
          <a:extLst>
            <a:ext uri="{53640926-AAD7-44D8-BBD7-CCE9431645EC}">
              <a14:shadowObscured xmlns:a14="http://schemas.microsoft.com/office/drawing/2010/main"/>
            </a:ext>
          </a:extLst>
        </p:spPr>
      </p:pic>
      <p:sp>
        <p:nvSpPr>
          <p:cNvPr id="11" name="Ellipse 10">
            <a:extLst>
              <a:ext uri="{FF2B5EF4-FFF2-40B4-BE49-F238E27FC236}">
                <a16:creationId xmlns:a16="http://schemas.microsoft.com/office/drawing/2014/main" id="{93D9D9B5-5A44-A974-A315-F4290D4222CC}"/>
              </a:ext>
            </a:extLst>
          </p:cNvPr>
          <p:cNvSpPr/>
          <p:nvPr/>
        </p:nvSpPr>
        <p:spPr>
          <a:xfrm>
            <a:off x="1293930" y="2411707"/>
            <a:ext cx="2944242" cy="349518"/>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2" name="Connecteur droit avec flèche 11">
            <a:extLst>
              <a:ext uri="{FF2B5EF4-FFF2-40B4-BE49-F238E27FC236}">
                <a16:creationId xmlns:a16="http://schemas.microsoft.com/office/drawing/2014/main" id="{D6A25761-A302-E6AE-86B0-E538A545305B}"/>
              </a:ext>
            </a:extLst>
          </p:cNvPr>
          <p:cNvCxnSpPr>
            <a:cxnSpLocks/>
            <a:stCxn id="11" idx="6"/>
            <a:endCxn id="15" idx="0"/>
          </p:cNvCxnSpPr>
          <p:nvPr/>
        </p:nvCxnSpPr>
        <p:spPr>
          <a:xfrm>
            <a:off x="4238172" y="2586466"/>
            <a:ext cx="731354" cy="4149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279C27-6A34-56E5-2A6D-12B2190CB6A0}"/>
              </a:ext>
            </a:extLst>
          </p:cNvPr>
          <p:cNvSpPr/>
          <p:nvPr/>
        </p:nvSpPr>
        <p:spPr>
          <a:xfrm>
            <a:off x="729344" y="2112622"/>
            <a:ext cx="4215584" cy="289826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 name="Image 13" descr="Une image contenant texte, écran, ordinateur, capture d’écran&#10;&#10;Le contenu généré par l’IA peut être incorrect.">
            <a:extLst>
              <a:ext uri="{FF2B5EF4-FFF2-40B4-BE49-F238E27FC236}">
                <a16:creationId xmlns:a16="http://schemas.microsoft.com/office/drawing/2014/main" id="{F915CA93-466D-EAF2-1465-13A99FEE202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637" t="14000" r="29517" b="77102"/>
          <a:stretch>
            <a:fillRect/>
          </a:stretch>
        </p:blipFill>
        <p:spPr bwMode="auto">
          <a:xfrm>
            <a:off x="1584677" y="2999473"/>
            <a:ext cx="6769764" cy="628391"/>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960AF134-C625-0181-3222-FCBD2C1F804D}"/>
              </a:ext>
            </a:extLst>
          </p:cNvPr>
          <p:cNvSpPr/>
          <p:nvPr/>
        </p:nvSpPr>
        <p:spPr>
          <a:xfrm>
            <a:off x="1601120" y="3001378"/>
            <a:ext cx="6736811" cy="6101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ZoneTexte 16">
            <a:extLst>
              <a:ext uri="{FF2B5EF4-FFF2-40B4-BE49-F238E27FC236}">
                <a16:creationId xmlns:a16="http://schemas.microsoft.com/office/drawing/2014/main" id="{0B2AF5AA-1E68-145C-7495-D2C334F067DF}"/>
              </a:ext>
            </a:extLst>
          </p:cNvPr>
          <p:cNvSpPr txBox="1"/>
          <p:nvPr/>
        </p:nvSpPr>
        <p:spPr>
          <a:xfrm>
            <a:off x="4522238" y="1612010"/>
            <a:ext cx="31475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u="sng" dirty="0">
                <a:solidFill>
                  <a:srgbClr val="0F4761"/>
                </a:solidFill>
                <a:latin typeface="Britannic Bold"/>
              </a:rPr>
              <a:t>Dépannage Automate</a:t>
            </a:r>
            <a:endParaRPr lang="fr-FR" dirty="0"/>
          </a:p>
        </p:txBody>
      </p:sp>
      <p:pic>
        <p:nvPicPr>
          <p:cNvPr id="18" name="Image 17" descr="Une image contenant intérieur, bouteille, machine, réfrigérateur&#10;&#10;Le contenu généré par l’IA peut être incorrect.">
            <a:extLst>
              <a:ext uri="{FF2B5EF4-FFF2-40B4-BE49-F238E27FC236}">
                <a16:creationId xmlns:a16="http://schemas.microsoft.com/office/drawing/2014/main" id="{59F6546C-4220-54D0-9AD9-2F2A56CCD09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37650" y="1870772"/>
            <a:ext cx="2181860" cy="3878580"/>
          </a:xfrm>
          <a:prstGeom prst="rect">
            <a:avLst/>
          </a:prstGeom>
        </p:spPr>
      </p:pic>
      <p:pic>
        <p:nvPicPr>
          <p:cNvPr id="19" name="Image 18" descr="Une image contenant texte, Appareils électroniques, intérieur, fourniture d’électricité&#10;&#10;Le contenu généré par l’IA peut être incorrect.">
            <a:extLst>
              <a:ext uri="{FF2B5EF4-FFF2-40B4-BE49-F238E27FC236}">
                <a16:creationId xmlns:a16="http://schemas.microsoft.com/office/drawing/2014/main" id="{8DE2E869-F05F-945B-5DB8-A6A6B42B023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26293" b="26620"/>
          <a:stretch>
            <a:fillRect/>
          </a:stretch>
        </p:blipFill>
        <p:spPr bwMode="auto">
          <a:xfrm>
            <a:off x="5087619" y="3704121"/>
            <a:ext cx="3122860" cy="2613526"/>
          </a:xfrm>
          <a:prstGeom prst="rect">
            <a:avLst/>
          </a:prstGeom>
          <a:ln>
            <a:noFill/>
          </a:ln>
          <a:extLst>
            <a:ext uri="{53640926-AAD7-44D8-BBD7-CCE9431645EC}">
              <a14:shadowObscured xmlns:a14="http://schemas.microsoft.com/office/drawing/2010/main"/>
            </a:ext>
          </a:extLst>
        </p:spPr>
      </p:pic>
      <p:sp>
        <p:nvSpPr>
          <p:cNvPr id="20" name="Rectangle 19">
            <a:extLst>
              <a:ext uri="{FF2B5EF4-FFF2-40B4-BE49-F238E27FC236}">
                <a16:creationId xmlns:a16="http://schemas.microsoft.com/office/drawing/2014/main" id="{C3107E86-D19F-23A4-5D88-2DC639561B7F}"/>
              </a:ext>
            </a:extLst>
          </p:cNvPr>
          <p:cNvSpPr/>
          <p:nvPr/>
        </p:nvSpPr>
        <p:spPr>
          <a:xfrm>
            <a:off x="5100179" y="3704756"/>
            <a:ext cx="3109665" cy="26028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Rectangle 20">
            <a:extLst>
              <a:ext uri="{FF2B5EF4-FFF2-40B4-BE49-F238E27FC236}">
                <a16:creationId xmlns:a16="http://schemas.microsoft.com/office/drawing/2014/main" id="{F4E467BD-4E43-388D-86D8-6EFCE28C60F4}"/>
              </a:ext>
            </a:extLst>
          </p:cNvPr>
          <p:cNvSpPr/>
          <p:nvPr/>
        </p:nvSpPr>
        <p:spPr>
          <a:xfrm>
            <a:off x="9140190" y="1868232"/>
            <a:ext cx="2183765" cy="388048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2" name="Connecteur droit avec flèche 21">
            <a:extLst>
              <a:ext uri="{FF2B5EF4-FFF2-40B4-BE49-F238E27FC236}">
                <a16:creationId xmlns:a16="http://schemas.microsoft.com/office/drawing/2014/main" id="{09D65F17-2A41-D3BD-F304-EC61A2E2ECA7}"/>
              </a:ext>
            </a:extLst>
          </p:cNvPr>
          <p:cNvCxnSpPr>
            <a:cxnSpLocks/>
          </p:cNvCxnSpPr>
          <p:nvPr/>
        </p:nvCxnSpPr>
        <p:spPr>
          <a:xfrm flipV="1">
            <a:off x="8209844" y="3034861"/>
            <a:ext cx="1979944" cy="12072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6240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8C8C-BA4A-D6F9-8EFA-C1771FF06EAA}"/>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2236E6F3-16CA-5222-2E76-EA8C804B2C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B16A2761-756B-AE54-7873-3C10A6B6C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CB851731-0363-9CF3-0EF4-812A359639DC}"/>
              </a:ext>
            </a:extLst>
          </p:cNvPr>
          <p:cNvSpPr txBox="1"/>
          <p:nvPr/>
        </p:nvSpPr>
        <p:spPr>
          <a:xfrm>
            <a:off x="11560629" y="6487886"/>
            <a:ext cx="558258" cy="369332"/>
          </a:xfrm>
          <a:prstGeom prst="rect">
            <a:avLst/>
          </a:prstGeom>
          <a:noFill/>
        </p:spPr>
        <p:txBody>
          <a:bodyPr wrap="square" rtlCol="0">
            <a:spAutoFit/>
          </a:bodyPr>
          <a:lstStyle/>
          <a:p>
            <a:r>
              <a:rPr lang="fr-FR" b="1" dirty="0">
                <a:solidFill>
                  <a:schemeClr val="bg2">
                    <a:lumMod val="50000"/>
                  </a:schemeClr>
                </a:solidFill>
              </a:rPr>
              <a:t>31</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19262DA3-41F5-2FB9-97CA-802EF0214FD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7F8E39A2-7303-7DD8-E5AA-0D0DD2A67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33483998-5B88-8EEA-2936-C05C845F1E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4EFDE14D-5150-DC2B-563D-FCA7F39E2FD3}"/>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5D2309A2-4E2D-368F-228B-E2B4F054096C}"/>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texte, circuit, ingénierie, fils électriques&#10;&#10;Le contenu généré par l’IA peut être incorrect.">
            <a:extLst>
              <a:ext uri="{FF2B5EF4-FFF2-40B4-BE49-F238E27FC236}">
                <a16:creationId xmlns:a16="http://schemas.microsoft.com/office/drawing/2014/main" id="{D436C117-76FC-2896-A491-772878DC213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5325" b="20127"/>
          <a:stretch>
            <a:fillRect/>
          </a:stretch>
        </p:blipFill>
        <p:spPr bwMode="auto">
          <a:xfrm>
            <a:off x="7575692" y="1588165"/>
            <a:ext cx="3855723" cy="4401487"/>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B52C7F55-79EB-4884-56E6-6511211B2B0B}"/>
              </a:ext>
            </a:extLst>
          </p:cNvPr>
          <p:cNvSpPr/>
          <p:nvPr/>
        </p:nvSpPr>
        <p:spPr>
          <a:xfrm>
            <a:off x="7581961" y="1578640"/>
            <a:ext cx="3840563" cy="441101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Zone de texte 2">
            <a:extLst>
              <a:ext uri="{FF2B5EF4-FFF2-40B4-BE49-F238E27FC236}">
                <a16:creationId xmlns:a16="http://schemas.microsoft.com/office/drawing/2014/main" id="{221BAFE4-DE3E-C1CD-7D68-DDD2AE7BC499}"/>
              </a:ext>
            </a:extLst>
          </p:cNvPr>
          <p:cNvSpPr txBox="1">
            <a:spLocks noChangeArrowheads="1"/>
          </p:cNvSpPr>
          <p:nvPr/>
        </p:nvSpPr>
        <p:spPr bwMode="auto">
          <a:xfrm>
            <a:off x="7200946" y="2924088"/>
            <a:ext cx="1788894" cy="353112"/>
          </a:xfrm>
          <a:prstGeom prst="rect">
            <a:avLst/>
          </a:prstGeom>
          <a:solidFill>
            <a:schemeClr val="bg1"/>
          </a:solidFill>
          <a:ln w="19050">
            <a:solidFill>
              <a:srgbClr val="FF0000"/>
            </a:solidFill>
            <a:miter lim="800000"/>
            <a:headEnd/>
            <a:tailEnd/>
          </a:ln>
        </p:spPr>
        <p:txBody>
          <a:bodyPr rot="0" vert="horz" wrap="square" lIns="91440" tIns="45720" rIns="91440" bIns="45720" anchor="t" anchorCtr="0">
            <a:noAutofit/>
          </a:bodyPr>
          <a:lstStyle/>
          <a:p>
            <a:pPr>
              <a:lnSpc>
                <a:spcPct val="107000"/>
              </a:lnSpc>
              <a:spcAft>
                <a:spcPts val="800"/>
              </a:spcAft>
              <a:buNone/>
            </a:pPr>
            <a:r>
              <a:rPr lang="fr-FR" sz="1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Voyant d’alimentation</a:t>
            </a:r>
            <a:endParaRPr lang="en-US" sz="1100">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3" name="Connecteur droit avec flèche 12">
            <a:extLst>
              <a:ext uri="{FF2B5EF4-FFF2-40B4-BE49-F238E27FC236}">
                <a16:creationId xmlns:a16="http://schemas.microsoft.com/office/drawing/2014/main" id="{0987D8DA-31D7-B340-0ECF-90F4C6D1605C}"/>
              </a:ext>
            </a:extLst>
          </p:cNvPr>
          <p:cNvCxnSpPr>
            <a:cxnSpLocks/>
          </p:cNvCxnSpPr>
          <p:nvPr/>
        </p:nvCxnSpPr>
        <p:spPr>
          <a:xfrm>
            <a:off x="8407862" y="3247737"/>
            <a:ext cx="85725" cy="4311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6B2837F2-D051-B79F-3F8B-51401CAE1EA8}"/>
              </a:ext>
            </a:extLst>
          </p:cNvPr>
          <p:cNvCxnSpPr>
            <a:cxnSpLocks/>
          </p:cNvCxnSpPr>
          <p:nvPr/>
        </p:nvCxnSpPr>
        <p:spPr>
          <a:xfrm>
            <a:off x="8417130" y="3286472"/>
            <a:ext cx="467360" cy="3924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ADFA4FD1-3542-13D9-0B95-15F2F8EA36D9}"/>
              </a:ext>
            </a:extLst>
          </p:cNvPr>
          <p:cNvCxnSpPr>
            <a:cxnSpLocks/>
          </p:cNvCxnSpPr>
          <p:nvPr/>
        </p:nvCxnSpPr>
        <p:spPr>
          <a:xfrm>
            <a:off x="8398074" y="3267928"/>
            <a:ext cx="859736" cy="3025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7711B01F-58E8-F00E-0A9A-E59B1578AF09}"/>
              </a:ext>
            </a:extLst>
          </p:cNvPr>
          <p:cNvCxnSpPr>
            <a:cxnSpLocks/>
          </p:cNvCxnSpPr>
          <p:nvPr/>
        </p:nvCxnSpPr>
        <p:spPr>
          <a:xfrm>
            <a:off x="8415896" y="3264962"/>
            <a:ext cx="1424789" cy="305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 name="Image 37" descr="Une image contenant circuit, texte, ingénierie, intérieur&#10;&#10;Le contenu généré par l’IA peut être incorrect.">
            <a:extLst>
              <a:ext uri="{FF2B5EF4-FFF2-40B4-BE49-F238E27FC236}">
                <a16:creationId xmlns:a16="http://schemas.microsoft.com/office/drawing/2014/main" id="{699BDDB1-3AD1-A260-5929-2C84EDD2257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1111" b="17822"/>
          <a:stretch>
            <a:fillRect/>
          </a:stretch>
        </p:blipFill>
        <p:spPr bwMode="auto">
          <a:xfrm>
            <a:off x="821095" y="1578640"/>
            <a:ext cx="3530900" cy="4419404"/>
          </a:xfrm>
          <a:prstGeom prst="rect">
            <a:avLst/>
          </a:prstGeom>
          <a:ln>
            <a:noFill/>
          </a:ln>
          <a:extLst>
            <a:ext uri="{53640926-AAD7-44D8-BBD7-CCE9431645EC}">
              <a14:shadowObscured xmlns:a14="http://schemas.microsoft.com/office/drawing/2010/main"/>
            </a:ext>
          </a:extLst>
        </p:spPr>
      </p:pic>
      <p:sp>
        <p:nvSpPr>
          <p:cNvPr id="39" name="Rectangle 38">
            <a:extLst>
              <a:ext uri="{FF2B5EF4-FFF2-40B4-BE49-F238E27FC236}">
                <a16:creationId xmlns:a16="http://schemas.microsoft.com/office/drawing/2014/main" id="{F8137AC2-A457-9402-6076-2D8619E1760B}"/>
              </a:ext>
            </a:extLst>
          </p:cNvPr>
          <p:cNvSpPr/>
          <p:nvPr/>
        </p:nvSpPr>
        <p:spPr>
          <a:xfrm>
            <a:off x="795845" y="1579276"/>
            <a:ext cx="3537661" cy="441037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41" name="Connecteur droit avec flèche 40">
            <a:extLst>
              <a:ext uri="{FF2B5EF4-FFF2-40B4-BE49-F238E27FC236}">
                <a16:creationId xmlns:a16="http://schemas.microsoft.com/office/drawing/2014/main" id="{E4874310-1DCE-0678-DB6E-E6C96AE7BB2F}"/>
              </a:ext>
            </a:extLst>
          </p:cNvPr>
          <p:cNvCxnSpPr>
            <a:cxnSpLocks/>
            <a:stCxn id="39" idx="3"/>
            <a:endCxn id="11" idx="1"/>
          </p:cNvCxnSpPr>
          <p:nvPr/>
        </p:nvCxnSpPr>
        <p:spPr>
          <a:xfrm flipV="1">
            <a:off x="4333506" y="3784146"/>
            <a:ext cx="3248455" cy="3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2187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25FF1-26D4-F917-08AA-F37537BE17C1}"/>
            </a:ext>
          </a:extLst>
        </p:cNvPr>
        <p:cNvGrpSpPr/>
        <p:nvPr/>
      </p:nvGrpSpPr>
      <p:grpSpPr>
        <a:xfrm>
          <a:off x="0" y="0"/>
          <a:ext cx="0" cy="0"/>
          <a:chOff x="0" y="0"/>
          <a:chExt cx="0" cy="0"/>
        </a:xfrm>
      </p:grpSpPr>
      <p:pic>
        <p:nvPicPr>
          <p:cNvPr id="11" name="Image 10" descr="Une image contenant texte, Appareils électroniques, affichage, Appareil de présentation&#10;&#10;Le contenu généré par l’IA peut être incorrect.">
            <a:extLst>
              <a:ext uri="{FF2B5EF4-FFF2-40B4-BE49-F238E27FC236}">
                <a16:creationId xmlns:a16="http://schemas.microsoft.com/office/drawing/2014/main" id="{D652643D-2021-9B52-EFDB-D01ABDF807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8000" y="1828406"/>
            <a:ext cx="7176000" cy="4036500"/>
          </a:xfrm>
          <a:prstGeom prst="rect">
            <a:avLst/>
          </a:prstGeom>
        </p:spPr>
      </p:pic>
      <p:pic>
        <p:nvPicPr>
          <p:cNvPr id="4" name="Image 3">
            <a:extLst>
              <a:ext uri="{FF2B5EF4-FFF2-40B4-BE49-F238E27FC236}">
                <a16:creationId xmlns:a16="http://schemas.microsoft.com/office/drawing/2014/main" id="{29A897AF-D6D0-ABFB-43B1-3EE75EFE7E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A9FDB1F1-B1A6-1ADD-AD16-FC93D3421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642A041B-8909-1439-0386-4EA40393B2D2}"/>
              </a:ext>
            </a:extLst>
          </p:cNvPr>
          <p:cNvSpPr txBox="1"/>
          <p:nvPr/>
        </p:nvSpPr>
        <p:spPr>
          <a:xfrm>
            <a:off x="11560629" y="6487886"/>
            <a:ext cx="558258" cy="369332"/>
          </a:xfrm>
          <a:prstGeom prst="rect">
            <a:avLst/>
          </a:prstGeom>
          <a:noFill/>
        </p:spPr>
        <p:txBody>
          <a:bodyPr wrap="square" rtlCol="0">
            <a:spAutoFit/>
          </a:bodyPr>
          <a:lstStyle/>
          <a:p>
            <a:r>
              <a:rPr lang="fr-FR" b="1" dirty="0">
                <a:solidFill>
                  <a:schemeClr val="bg2">
                    <a:lumMod val="50000"/>
                  </a:schemeClr>
                </a:solidFill>
              </a:rPr>
              <a:t>32</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D93088C2-EDC4-EDB5-49C3-2BCA600A5F3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EACE9064-11DC-5BA3-2B4F-569ADF390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CBCC929C-FFB6-F7DE-14BE-7AF6EDDF84F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FC41B5F0-52B6-E786-FC30-6A1376C97750}"/>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F5ACFF4F-2E75-9C31-B28B-E3811A4B96B5}"/>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9E5AB1-0D70-D684-D187-48C1A10711B9}"/>
              </a:ext>
            </a:extLst>
          </p:cNvPr>
          <p:cNvSpPr/>
          <p:nvPr/>
        </p:nvSpPr>
        <p:spPr>
          <a:xfrm>
            <a:off x="2508000" y="1828406"/>
            <a:ext cx="7176000" cy="403650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4637231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27C8A-CDFC-59D1-9215-CBF7189E0D30}"/>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0D9D3A12-8762-5731-0E35-4F305D958C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BFB8751B-F151-0D03-D646-CCF8913FE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10521812-674D-4859-D4EB-3BF95AA9C892}"/>
              </a:ext>
            </a:extLst>
          </p:cNvPr>
          <p:cNvSpPr txBox="1"/>
          <p:nvPr/>
        </p:nvSpPr>
        <p:spPr>
          <a:xfrm>
            <a:off x="11560629" y="6487886"/>
            <a:ext cx="631371" cy="369332"/>
          </a:xfrm>
          <a:prstGeom prst="rect">
            <a:avLst/>
          </a:prstGeom>
          <a:noFill/>
        </p:spPr>
        <p:txBody>
          <a:bodyPr wrap="square" rtlCol="0">
            <a:spAutoFit/>
          </a:bodyPr>
          <a:lstStyle/>
          <a:p>
            <a:r>
              <a:rPr lang="fr-FR" b="1" dirty="0">
                <a:solidFill>
                  <a:schemeClr val="bg2">
                    <a:lumMod val="50000"/>
                  </a:schemeClr>
                </a:solidFill>
              </a:rPr>
              <a:t>33</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FAC1BD43-4A4E-ECD2-A0E3-B1AB06F426A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1E876594-1242-5994-94B0-0C9885AAD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CC63F2E9-AB3E-F944-CE50-516044FE55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9C75664F-022F-DBC9-A3E4-16DC79668669}"/>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D69368F7-3EA9-9FCA-EDCB-C3E69A7D8B56}"/>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texte, écran, Appareils électroniques, multimédia&#10;&#10;Le contenu généré par l’IA peut être incorrect.">
            <a:extLst>
              <a:ext uri="{FF2B5EF4-FFF2-40B4-BE49-F238E27FC236}">
                <a16:creationId xmlns:a16="http://schemas.microsoft.com/office/drawing/2014/main" id="{763501F3-7994-CD32-4B67-39448AA8A55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9121" b="2639"/>
          <a:stretch>
            <a:fillRect/>
          </a:stretch>
        </p:blipFill>
        <p:spPr bwMode="auto">
          <a:xfrm>
            <a:off x="1487487" y="1789234"/>
            <a:ext cx="3065780" cy="4263390"/>
          </a:xfrm>
          <a:prstGeom prst="rect">
            <a:avLst/>
          </a:prstGeom>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B14AC605-1026-6DF4-9DCD-B75412F7754D}"/>
              </a:ext>
            </a:extLst>
          </p:cNvPr>
          <p:cNvSpPr/>
          <p:nvPr/>
        </p:nvSpPr>
        <p:spPr>
          <a:xfrm>
            <a:off x="1487487" y="1801934"/>
            <a:ext cx="3074035" cy="425069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ZoneTexte 15">
            <a:extLst>
              <a:ext uri="{FF2B5EF4-FFF2-40B4-BE49-F238E27FC236}">
                <a16:creationId xmlns:a16="http://schemas.microsoft.com/office/drawing/2014/main" id="{AF211A6A-F37E-7670-CC32-97D54C1A4B22}"/>
              </a:ext>
            </a:extLst>
          </p:cNvPr>
          <p:cNvSpPr txBox="1"/>
          <p:nvPr/>
        </p:nvSpPr>
        <p:spPr>
          <a:xfrm>
            <a:off x="4668593" y="1611208"/>
            <a:ext cx="31475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u="sng" dirty="0">
                <a:solidFill>
                  <a:srgbClr val="0F4761"/>
                </a:solidFill>
                <a:latin typeface="Britannic Bold"/>
              </a:rPr>
              <a:t>Dépannage « IGBT »</a:t>
            </a:r>
            <a:endParaRPr lang="fr-FR" dirty="0"/>
          </a:p>
        </p:txBody>
      </p:sp>
      <p:pic>
        <p:nvPicPr>
          <p:cNvPr id="11" name="Image 10" descr="Une image contenant texte, écran, Appareils électroniques, multimédia&#10;&#10;Le contenu généré par l’IA peut être incorrect.">
            <a:extLst>
              <a:ext uri="{FF2B5EF4-FFF2-40B4-BE49-F238E27FC236}">
                <a16:creationId xmlns:a16="http://schemas.microsoft.com/office/drawing/2014/main" id="{C0CC1C0B-2F1A-225B-6357-9F5EE7FED50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133" t="43153" r="19609" b="43539"/>
          <a:stretch>
            <a:fillRect/>
          </a:stretch>
        </p:blipFill>
        <p:spPr bwMode="auto">
          <a:xfrm>
            <a:off x="5833964" y="3001826"/>
            <a:ext cx="3967480" cy="1583690"/>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BEF66480-71E5-7BB7-99F6-B82952613624}"/>
              </a:ext>
            </a:extLst>
          </p:cNvPr>
          <p:cNvSpPr/>
          <p:nvPr/>
        </p:nvSpPr>
        <p:spPr>
          <a:xfrm>
            <a:off x="5830789" y="2989126"/>
            <a:ext cx="3970655" cy="159639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3" name="Connecteur droit avec flèche 12">
            <a:extLst>
              <a:ext uri="{FF2B5EF4-FFF2-40B4-BE49-F238E27FC236}">
                <a16:creationId xmlns:a16="http://schemas.microsoft.com/office/drawing/2014/main" id="{64383363-6435-7141-7A70-ACFA2A13F44A}"/>
              </a:ext>
            </a:extLst>
          </p:cNvPr>
          <p:cNvCxnSpPr>
            <a:cxnSpLocks/>
            <a:stCxn id="12" idx="6"/>
            <a:endCxn id="15" idx="1"/>
          </p:cNvCxnSpPr>
          <p:nvPr/>
        </p:nvCxnSpPr>
        <p:spPr>
          <a:xfrm>
            <a:off x="4558982" y="3513577"/>
            <a:ext cx="1271807" cy="2737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Ellipse 11">
            <a:extLst>
              <a:ext uri="{FF2B5EF4-FFF2-40B4-BE49-F238E27FC236}">
                <a16:creationId xmlns:a16="http://schemas.microsoft.com/office/drawing/2014/main" id="{49A6DB7B-ED59-3682-BC31-55588C86F6B1}"/>
              </a:ext>
            </a:extLst>
          </p:cNvPr>
          <p:cNvSpPr/>
          <p:nvPr/>
        </p:nvSpPr>
        <p:spPr>
          <a:xfrm>
            <a:off x="1897697" y="3095429"/>
            <a:ext cx="2661285" cy="83629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2594517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17248-1384-30EB-8FEF-63A7CCF909EC}"/>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EB9A423C-A34F-4178-AB73-72DF6EDD79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EE9EB44D-A5D6-C315-FB7A-BAEA2C1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66B174A8-621A-9462-3CA9-A004D550709B}"/>
              </a:ext>
            </a:extLst>
          </p:cNvPr>
          <p:cNvSpPr txBox="1"/>
          <p:nvPr/>
        </p:nvSpPr>
        <p:spPr>
          <a:xfrm>
            <a:off x="11560629" y="6487886"/>
            <a:ext cx="671221" cy="369332"/>
          </a:xfrm>
          <a:prstGeom prst="rect">
            <a:avLst/>
          </a:prstGeom>
          <a:noFill/>
        </p:spPr>
        <p:txBody>
          <a:bodyPr wrap="square" rtlCol="0">
            <a:spAutoFit/>
          </a:bodyPr>
          <a:lstStyle/>
          <a:p>
            <a:r>
              <a:rPr lang="fr-FR" b="1" dirty="0">
                <a:solidFill>
                  <a:schemeClr val="bg2">
                    <a:lumMod val="50000"/>
                  </a:schemeClr>
                </a:solidFill>
              </a:rPr>
              <a:t>34</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9D74C5A5-DD24-AFE3-2F86-699109C72CE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59A0DF31-9549-5757-1C07-98A9BA0371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8A70349C-7227-F30E-0EB9-C1984BA537E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B1B7CE1C-F586-B77B-2915-38DC84D4E079}"/>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C8A3DD06-4BD2-3B9E-26F0-5EFB5B12B5A2}"/>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AD48AF3B-29D0-3793-3AF8-CE3915CFDB72}"/>
              </a:ext>
            </a:extLst>
          </p:cNvPr>
          <p:cNvSpPr txBox="1"/>
          <p:nvPr/>
        </p:nvSpPr>
        <p:spPr>
          <a:xfrm>
            <a:off x="435095" y="2012248"/>
            <a:ext cx="6765851" cy="369332"/>
          </a:xfrm>
          <a:prstGeom prst="rect">
            <a:avLst/>
          </a:prstGeom>
          <a:noFill/>
        </p:spPr>
        <p:txBody>
          <a:bodyPr wrap="square">
            <a:spAutoFit/>
          </a:bodyPr>
          <a:lstStyle/>
          <a:p>
            <a:r>
              <a:rPr lang="fr-FR" b="1" kern="0" dirty="0">
                <a:latin typeface="Aptos" panose="020B0004020202020204" pitchFamily="34" charset="0"/>
                <a:ea typeface="Aptos" panose="020B0004020202020204" pitchFamily="34" charset="0"/>
                <a:cs typeface="Times New Roman" panose="02020603050405020304" pitchFamily="18" charset="0"/>
              </a:rPr>
              <a:t>Qu’est ce qu’un</a:t>
            </a:r>
            <a:r>
              <a:rPr lang="fr-FR" sz="1800" b="1" kern="0" dirty="0">
                <a:effectLst/>
                <a:latin typeface="Aptos" panose="020B0004020202020204" pitchFamily="34" charset="0"/>
                <a:ea typeface="Aptos" panose="020B0004020202020204" pitchFamily="34" charset="0"/>
                <a:cs typeface="Times New Roman" panose="02020603050405020304" pitchFamily="18" charset="0"/>
              </a:rPr>
              <a:t> transistor bipolaire a grille isolée ?</a:t>
            </a:r>
            <a:endParaRPr lang="en-US" b="1" dirty="0"/>
          </a:p>
        </p:txBody>
      </p:sp>
      <p:pic>
        <p:nvPicPr>
          <p:cNvPr id="11" name="Image 10" descr="Une image contenant plein air, sol, machine, herbe&#10;&#10;Le contenu généré par l’IA peut être incorrect.">
            <a:extLst>
              <a:ext uri="{FF2B5EF4-FFF2-40B4-BE49-F238E27FC236}">
                <a16:creationId xmlns:a16="http://schemas.microsoft.com/office/drawing/2014/main" id="{D21850A7-434F-60C9-BC38-82C1051A046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18266"/>
          <a:stretch>
            <a:fillRect/>
          </a:stretch>
        </p:blipFill>
        <p:spPr bwMode="auto">
          <a:xfrm>
            <a:off x="8397965" y="2029324"/>
            <a:ext cx="2428240" cy="3528695"/>
          </a:xfrm>
          <a:prstGeom prst="rect">
            <a:avLst/>
          </a:prstGeom>
          <a:ln>
            <a:noFill/>
          </a:ln>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254BF3C4-DAB5-2045-E835-51BBEA31B520}"/>
              </a:ext>
            </a:extLst>
          </p:cNvPr>
          <p:cNvSpPr/>
          <p:nvPr/>
        </p:nvSpPr>
        <p:spPr>
          <a:xfrm>
            <a:off x="8395742" y="2029324"/>
            <a:ext cx="2432685" cy="354203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26" name="Picture 2" descr="2 600+ Courant Alternatif Stock Illustrations, graphiques vectoriels ...">
            <a:extLst>
              <a:ext uri="{FF2B5EF4-FFF2-40B4-BE49-F238E27FC236}">
                <a16:creationId xmlns:a16="http://schemas.microsoft.com/office/drawing/2014/main" id="{86BE67E1-34A2-5805-0771-510F01B3B69E}"/>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677916" y="3756227"/>
            <a:ext cx="1096735" cy="1096735"/>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D48FFE21-3009-F9A4-C4F4-DA086BAD66DA}"/>
              </a:ext>
            </a:extLst>
          </p:cNvPr>
          <p:cNvSpPr txBox="1"/>
          <p:nvPr/>
        </p:nvSpPr>
        <p:spPr>
          <a:xfrm>
            <a:off x="653108" y="4097801"/>
            <a:ext cx="6765851" cy="646331"/>
          </a:xfrm>
          <a:prstGeom prst="rect">
            <a:avLst/>
          </a:prstGeom>
          <a:noFill/>
        </p:spPr>
        <p:txBody>
          <a:bodyPr wrap="square">
            <a:spAutoFit/>
          </a:bodyPr>
          <a:lstStyle/>
          <a:p>
            <a:r>
              <a:rPr lang="fr-FR" dirty="0"/>
              <a:t>Alternatif -&gt; Continu -&gt; Alternatif</a:t>
            </a:r>
          </a:p>
          <a:p>
            <a:endParaRPr lang="fr-FR" dirty="0"/>
          </a:p>
        </p:txBody>
      </p:sp>
      <p:sp>
        <p:nvSpPr>
          <p:cNvPr id="16" name="ZoneTexte 15">
            <a:extLst>
              <a:ext uri="{FF2B5EF4-FFF2-40B4-BE49-F238E27FC236}">
                <a16:creationId xmlns:a16="http://schemas.microsoft.com/office/drawing/2014/main" id="{917110B4-4309-5634-FF83-4B45A9689BBA}"/>
              </a:ext>
            </a:extLst>
          </p:cNvPr>
          <p:cNvSpPr txBox="1"/>
          <p:nvPr/>
        </p:nvSpPr>
        <p:spPr>
          <a:xfrm>
            <a:off x="653109" y="3006970"/>
            <a:ext cx="6765851" cy="646331"/>
          </a:xfrm>
          <a:prstGeom prst="rect">
            <a:avLst/>
          </a:prstGeom>
          <a:noFill/>
        </p:spPr>
        <p:txBody>
          <a:bodyPr wrap="square">
            <a:spAutoFit/>
          </a:bodyPr>
          <a:lstStyle/>
          <a:p>
            <a:r>
              <a:rPr lang="fr-FR" sz="1800" b="1" kern="0" dirty="0">
                <a:effectLst/>
                <a:latin typeface="Aptos" panose="020B0004020202020204" pitchFamily="34" charset="0"/>
                <a:ea typeface="Aptos" panose="020B0004020202020204" pitchFamily="34" charset="0"/>
                <a:cs typeface="Times New Roman" panose="02020603050405020304" pitchFamily="18" charset="0"/>
              </a:rPr>
              <a:t>IGBT</a:t>
            </a:r>
            <a:r>
              <a:rPr lang="fr-FR" sz="1800" kern="0" dirty="0">
                <a:effectLst/>
                <a:latin typeface="Aptos" panose="020B0004020202020204" pitchFamily="34" charset="0"/>
                <a:ea typeface="Aptos" panose="020B0004020202020204" pitchFamily="34" charset="0"/>
                <a:cs typeface="Times New Roman" panose="02020603050405020304" pitchFamily="18" charset="0"/>
              </a:rPr>
              <a:t> = transistor bipolaire a grille isolée (</a:t>
            </a:r>
            <a:r>
              <a:rPr lang="fr-FR" sz="1800" b="1" kern="0" dirty="0" err="1">
                <a:effectLst/>
                <a:latin typeface="Aptos" panose="020B0004020202020204" pitchFamily="34" charset="0"/>
                <a:ea typeface="Aptos" panose="020B0004020202020204" pitchFamily="34" charset="0"/>
                <a:cs typeface="Times New Roman" panose="02020603050405020304" pitchFamily="18" charset="0"/>
              </a:rPr>
              <a:t>I</a:t>
            </a:r>
            <a:r>
              <a:rPr lang="fr-FR" sz="1800" kern="0" dirty="0" err="1">
                <a:effectLst/>
                <a:latin typeface="Aptos" panose="020B0004020202020204" pitchFamily="34" charset="0"/>
                <a:ea typeface="Aptos" panose="020B0004020202020204" pitchFamily="34" charset="0"/>
                <a:cs typeface="Times New Roman" panose="02020603050405020304" pitchFamily="18" charset="0"/>
              </a:rPr>
              <a:t>nsulated</a:t>
            </a:r>
            <a:r>
              <a:rPr lang="fr-FR" sz="1800" kern="0" dirty="0">
                <a:effectLst/>
                <a:latin typeface="Aptos" panose="020B0004020202020204" pitchFamily="34" charset="0"/>
                <a:ea typeface="Aptos" panose="020B0004020202020204" pitchFamily="34" charset="0"/>
                <a:cs typeface="Times New Roman" panose="02020603050405020304" pitchFamily="18" charset="0"/>
              </a:rPr>
              <a:t> </a:t>
            </a:r>
            <a:r>
              <a:rPr lang="fr-FR" sz="1800" b="1" kern="0" dirty="0" err="1">
                <a:effectLst/>
                <a:latin typeface="Aptos" panose="020B0004020202020204" pitchFamily="34" charset="0"/>
                <a:ea typeface="Aptos" panose="020B0004020202020204" pitchFamily="34" charset="0"/>
                <a:cs typeface="Times New Roman" panose="02020603050405020304" pitchFamily="18" charset="0"/>
              </a:rPr>
              <a:t>G</a:t>
            </a:r>
            <a:r>
              <a:rPr lang="fr-FR" sz="1800" kern="0" dirty="0" err="1">
                <a:effectLst/>
                <a:latin typeface="Aptos" panose="020B0004020202020204" pitchFamily="34" charset="0"/>
                <a:ea typeface="Aptos" panose="020B0004020202020204" pitchFamily="34" charset="0"/>
                <a:cs typeface="Times New Roman" panose="02020603050405020304" pitchFamily="18" charset="0"/>
              </a:rPr>
              <a:t>rid</a:t>
            </a:r>
            <a:r>
              <a:rPr lang="fr-FR" sz="1800" kern="0" dirty="0">
                <a:effectLst/>
                <a:latin typeface="Aptos" panose="020B0004020202020204" pitchFamily="34" charset="0"/>
                <a:ea typeface="Aptos" panose="020B0004020202020204" pitchFamily="34" charset="0"/>
                <a:cs typeface="Times New Roman" panose="02020603050405020304" pitchFamily="18" charset="0"/>
              </a:rPr>
              <a:t> </a:t>
            </a:r>
            <a:r>
              <a:rPr lang="fr-FR" sz="1800" b="1" kern="0" dirty="0" err="1">
                <a:effectLst/>
                <a:latin typeface="Aptos" panose="020B0004020202020204" pitchFamily="34" charset="0"/>
                <a:ea typeface="Aptos" panose="020B0004020202020204" pitchFamily="34" charset="0"/>
                <a:cs typeface="Times New Roman" panose="02020603050405020304" pitchFamily="18" charset="0"/>
              </a:rPr>
              <a:t>B</a:t>
            </a:r>
            <a:r>
              <a:rPr lang="fr-FR" sz="1800" kern="0" dirty="0" err="1">
                <a:effectLst/>
                <a:latin typeface="Aptos" panose="020B0004020202020204" pitchFamily="34" charset="0"/>
                <a:ea typeface="Aptos" panose="020B0004020202020204" pitchFamily="34" charset="0"/>
                <a:cs typeface="Times New Roman" panose="02020603050405020304" pitchFamily="18" charset="0"/>
              </a:rPr>
              <a:t>ipolar</a:t>
            </a:r>
            <a:r>
              <a:rPr lang="fr-FR" sz="1800" kern="0" dirty="0">
                <a:effectLst/>
                <a:latin typeface="Aptos" panose="020B0004020202020204" pitchFamily="34" charset="0"/>
                <a:ea typeface="Aptos" panose="020B0004020202020204" pitchFamily="34" charset="0"/>
                <a:cs typeface="Times New Roman" panose="02020603050405020304" pitchFamily="18" charset="0"/>
              </a:rPr>
              <a:t> </a:t>
            </a:r>
            <a:r>
              <a:rPr lang="fr-FR" sz="1800" b="1" kern="0" dirty="0">
                <a:effectLst/>
                <a:latin typeface="Aptos" panose="020B0004020202020204" pitchFamily="34" charset="0"/>
                <a:ea typeface="Aptos" panose="020B0004020202020204" pitchFamily="34" charset="0"/>
                <a:cs typeface="Times New Roman" panose="02020603050405020304" pitchFamily="18" charset="0"/>
              </a:rPr>
              <a:t>T</a:t>
            </a:r>
            <a:r>
              <a:rPr lang="fr-FR" sz="1800" kern="0" dirty="0">
                <a:effectLst/>
                <a:latin typeface="Aptos" panose="020B0004020202020204" pitchFamily="34" charset="0"/>
                <a:ea typeface="Aptos" panose="020B0004020202020204" pitchFamily="34" charset="0"/>
                <a:cs typeface="Times New Roman" panose="02020603050405020304" pitchFamily="18" charset="0"/>
              </a:rPr>
              <a:t>ransistor)</a:t>
            </a:r>
            <a:endParaRPr lang="en-US" dirty="0"/>
          </a:p>
        </p:txBody>
      </p:sp>
    </p:spTree>
    <p:extLst>
      <p:ext uri="{BB962C8B-B14F-4D97-AF65-F5344CB8AC3E}">
        <p14:creationId xmlns:p14="http://schemas.microsoft.com/office/powerpoint/2010/main" val="2771902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F9D6-D40C-EECC-7976-363E3F8CF260}"/>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ED4F801D-2F99-3801-57C5-7A4B6EE2BD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2E1A4740-D8B2-FAB4-236A-AB90A1B8A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9012B6DC-A59A-81D5-326D-CB1523792FC1}"/>
              </a:ext>
            </a:extLst>
          </p:cNvPr>
          <p:cNvSpPr txBox="1"/>
          <p:nvPr/>
        </p:nvSpPr>
        <p:spPr>
          <a:xfrm>
            <a:off x="11560629" y="6487886"/>
            <a:ext cx="920883" cy="369332"/>
          </a:xfrm>
          <a:prstGeom prst="rect">
            <a:avLst/>
          </a:prstGeom>
          <a:noFill/>
        </p:spPr>
        <p:txBody>
          <a:bodyPr wrap="square" rtlCol="0">
            <a:spAutoFit/>
          </a:bodyPr>
          <a:lstStyle/>
          <a:p>
            <a:r>
              <a:rPr lang="fr-FR" b="1" dirty="0">
                <a:solidFill>
                  <a:schemeClr val="bg2">
                    <a:lumMod val="50000"/>
                  </a:schemeClr>
                </a:solidFill>
              </a:rPr>
              <a:t>35</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248389DD-E14B-514D-0C86-26D31C77075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4E01D80D-905D-0216-5897-A157121FB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3F97702E-F2A9-1A49-CB9C-FF73210FBF3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15BA53A1-C005-AE6E-1979-0F9F7A12B0A0}"/>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7817E123-B20F-8CCD-4873-E12F8A2C7AB9}"/>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descr="Une image contenant tuyau, sol, fils électriques, intérieur&#10;&#10;Le contenu généré par l’IA peut être incorrect.">
            <a:extLst>
              <a:ext uri="{FF2B5EF4-FFF2-40B4-BE49-F238E27FC236}">
                <a16:creationId xmlns:a16="http://schemas.microsoft.com/office/drawing/2014/main" id="{922C7213-61AF-616F-09EF-E97DB62EDA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16894" y="1753992"/>
            <a:ext cx="2272030" cy="4039870"/>
          </a:xfrm>
          <a:prstGeom prst="rect">
            <a:avLst/>
          </a:prstGeom>
        </p:spPr>
      </p:pic>
      <p:sp>
        <p:nvSpPr>
          <p:cNvPr id="14" name="Zone de texte 2">
            <a:extLst>
              <a:ext uri="{FF2B5EF4-FFF2-40B4-BE49-F238E27FC236}">
                <a16:creationId xmlns:a16="http://schemas.microsoft.com/office/drawing/2014/main" id="{25704AEF-B1EB-A486-14EE-32D500509C7D}"/>
              </a:ext>
            </a:extLst>
          </p:cNvPr>
          <p:cNvSpPr txBox="1">
            <a:spLocks noChangeArrowheads="1"/>
          </p:cNvSpPr>
          <p:nvPr/>
        </p:nvSpPr>
        <p:spPr bwMode="auto">
          <a:xfrm>
            <a:off x="5226284" y="5238872"/>
            <a:ext cx="1390650" cy="59055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buNone/>
            </a:pPr>
            <a:r>
              <a:rPr lang="fr-FR" sz="1200" b="1" dirty="0">
                <a:effectLst/>
                <a:latin typeface="Aptos" panose="020B0004020202020204" pitchFamily="34" charset="0"/>
                <a:ea typeface="Aptos" panose="020B0004020202020204" pitchFamily="34" charset="0"/>
                <a:cs typeface="Times New Roman" panose="02020603050405020304" pitchFamily="18" charset="0"/>
              </a:rPr>
              <a:t>Pompe mobile sur chariot</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0F9303C4-E5FF-E5A4-F160-1BDF3E436F0A}"/>
              </a:ext>
            </a:extLst>
          </p:cNvPr>
          <p:cNvSpPr/>
          <p:nvPr/>
        </p:nvSpPr>
        <p:spPr>
          <a:xfrm>
            <a:off x="2325149" y="1762247"/>
            <a:ext cx="2272030" cy="401002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7" name="Connecteur droit avec flèche 16">
            <a:extLst>
              <a:ext uri="{FF2B5EF4-FFF2-40B4-BE49-F238E27FC236}">
                <a16:creationId xmlns:a16="http://schemas.microsoft.com/office/drawing/2014/main" id="{552C35C8-E31F-9F2A-89BA-1972B382B893}"/>
              </a:ext>
            </a:extLst>
          </p:cNvPr>
          <p:cNvCxnSpPr>
            <a:cxnSpLocks/>
          </p:cNvCxnSpPr>
          <p:nvPr/>
        </p:nvCxnSpPr>
        <p:spPr>
          <a:xfrm>
            <a:off x="2083214" y="4730237"/>
            <a:ext cx="13779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A67ABBAB-D584-73B4-AE62-0ED66B20EC00}"/>
              </a:ext>
            </a:extLst>
          </p:cNvPr>
          <p:cNvCxnSpPr>
            <a:cxnSpLocks/>
          </p:cNvCxnSpPr>
          <p:nvPr/>
        </p:nvCxnSpPr>
        <p:spPr>
          <a:xfrm flipH="1" flipV="1">
            <a:off x="3918857" y="5074822"/>
            <a:ext cx="1307427" cy="2700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Zone de texte 2">
            <a:extLst>
              <a:ext uri="{FF2B5EF4-FFF2-40B4-BE49-F238E27FC236}">
                <a16:creationId xmlns:a16="http://schemas.microsoft.com/office/drawing/2014/main" id="{8C7D81C7-0A3D-2E35-6052-E03619FA0CC3}"/>
              </a:ext>
            </a:extLst>
          </p:cNvPr>
          <p:cNvSpPr txBox="1">
            <a:spLocks noChangeArrowheads="1"/>
          </p:cNvSpPr>
          <p:nvPr/>
        </p:nvSpPr>
        <p:spPr bwMode="auto">
          <a:xfrm>
            <a:off x="909346" y="4532752"/>
            <a:ext cx="1475105" cy="70612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buNone/>
            </a:pPr>
            <a:r>
              <a:rPr lang="fr-FR" sz="1200" b="1" dirty="0">
                <a:effectLst/>
                <a:latin typeface="Aptos" panose="020B0004020202020204" pitchFamily="34" charset="0"/>
                <a:ea typeface="Aptos" panose="020B0004020202020204" pitchFamily="34" charset="0"/>
                <a:cs typeface="Times New Roman" panose="02020603050405020304" pitchFamily="18" charset="0"/>
              </a:rPr>
              <a:t>Liquide de refroidissement</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4" name="Zone de texte 2">
            <a:extLst>
              <a:ext uri="{FF2B5EF4-FFF2-40B4-BE49-F238E27FC236}">
                <a16:creationId xmlns:a16="http://schemas.microsoft.com/office/drawing/2014/main" id="{8A4E2378-F739-71DF-B237-34C0BA403AFB}"/>
              </a:ext>
            </a:extLst>
          </p:cNvPr>
          <p:cNvSpPr txBox="1">
            <a:spLocks noChangeArrowheads="1"/>
          </p:cNvSpPr>
          <p:nvPr/>
        </p:nvSpPr>
        <p:spPr bwMode="auto">
          <a:xfrm>
            <a:off x="652559" y="2045848"/>
            <a:ext cx="1562100" cy="5588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buNone/>
            </a:pPr>
            <a:r>
              <a:rPr lang="fr-FR" sz="1200" b="1">
                <a:effectLst/>
                <a:latin typeface="Aptos" panose="020B0004020202020204" pitchFamily="34" charset="0"/>
                <a:ea typeface="Aptos" panose="020B0004020202020204" pitchFamily="34" charset="0"/>
                <a:cs typeface="Times New Roman" panose="02020603050405020304" pitchFamily="18" charset="0"/>
              </a:rPr>
              <a:t>Pompe de liquide de refroidissement</a:t>
            </a:r>
            <a:endParaRPr lang="en-US" sz="1100">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3" name="Connecteur droit avec flèche 12">
            <a:extLst>
              <a:ext uri="{FF2B5EF4-FFF2-40B4-BE49-F238E27FC236}">
                <a16:creationId xmlns:a16="http://schemas.microsoft.com/office/drawing/2014/main" id="{A8524545-C496-EBB3-26CE-EB7583CD9E03}"/>
              </a:ext>
            </a:extLst>
          </p:cNvPr>
          <p:cNvCxnSpPr>
            <a:cxnSpLocks/>
          </p:cNvCxnSpPr>
          <p:nvPr/>
        </p:nvCxnSpPr>
        <p:spPr>
          <a:xfrm flipV="1">
            <a:off x="2083214" y="2160392"/>
            <a:ext cx="1075055" cy="1038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 24" descr="Une image contenant texte, intérieur, machine, boisson gazeuse&#10;&#10;Le contenu généré par l’IA peut être incorrect.">
            <a:extLst>
              <a:ext uri="{FF2B5EF4-FFF2-40B4-BE49-F238E27FC236}">
                <a16:creationId xmlns:a16="http://schemas.microsoft.com/office/drawing/2014/main" id="{7559AF1E-BA78-7F98-C0B8-0B6D42D5EC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5167" y="1762247"/>
            <a:ext cx="2253431" cy="4005497"/>
          </a:xfrm>
          <a:prstGeom prst="rect">
            <a:avLst/>
          </a:prstGeom>
        </p:spPr>
      </p:pic>
      <p:sp>
        <p:nvSpPr>
          <p:cNvPr id="26" name="Rectangle 25">
            <a:extLst>
              <a:ext uri="{FF2B5EF4-FFF2-40B4-BE49-F238E27FC236}">
                <a16:creationId xmlns:a16="http://schemas.microsoft.com/office/drawing/2014/main" id="{2372B31B-BAD0-C19D-2A97-EA29FBC51CE1}"/>
              </a:ext>
            </a:extLst>
          </p:cNvPr>
          <p:cNvSpPr/>
          <p:nvPr/>
        </p:nvSpPr>
        <p:spPr>
          <a:xfrm>
            <a:off x="7951832" y="1769866"/>
            <a:ext cx="2272029" cy="397966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666341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FB92-BFD8-009E-7EAA-2E41EBD78012}"/>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B81FD4E5-BD91-A775-0AE1-D68B3D8D03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D110DFB2-14A9-2347-4526-3AD227E3B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56430088-5BE4-4405-E29A-2FD9B1613F6E}"/>
              </a:ext>
            </a:extLst>
          </p:cNvPr>
          <p:cNvSpPr txBox="1"/>
          <p:nvPr/>
        </p:nvSpPr>
        <p:spPr>
          <a:xfrm>
            <a:off x="11560629" y="6487886"/>
            <a:ext cx="776120" cy="369332"/>
          </a:xfrm>
          <a:prstGeom prst="rect">
            <a:avLst/>
          </a:prstGeom>
          <a:noFill/>
        </p:spPr>
        <p:txBody>
          <a:bodyPr wrap="square" rtlCol="0">
            <a:spAutoFit/>
          </a:bodyPr>
          <a:lstStyle/>
          <a:p>
            <a:r>
              <a:rPr lang="fr-FR" b="1" dirty="0">
                <a:solidFill>
                  <a:schemeClr val="bg2">
                    <a:lumMod val="50000"/>
                  </a:schemeClr>
                </a:solidFill>
              </a:rPr>
              <a:t>36</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E514CF67-2181-864E-7E35-F061DD08771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1822935B-D869-CE7B-2BD3-0B0FE77D8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0D2EE67A-3860-DC4C-B4A7-FEE3AFBF900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3E4E7E95-8644-C13B-5B72-C58F8101F260}"/>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6EF2B333-8C62-48F1-CA7E-A2E13FB312A8}"/>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fils électriques, machine, Ingénierie électronique, intérieur&#10;&#10;Le contenu généré par l’IA peut être incorrect.">
            <a:extLst>
              <a:ext uri="{FF2B5EF4-FFF2-40B4-BE49-F238E27FC236}">
                <a16:creationId xmlns:a16="http://schemas.microsoft.com/office/drawing/2014/main" id="{9E289AD0-07A8-0DB2-A287-D51F3EE2B4A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957" r="3886"/>
          <a:stretch>
            <a:fillRect/>
          </a:stretch>
        </p:blipFill>
        <p:spPr bwMode="auto">
          <a:xfrm>
            <a:off x="911228" y="2120979"/>
            <a:ext cx="5042351" cy="3181585"/>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059E1836-3E2E-2B1D-3D05-2FF9E339199E}"/>
              </a:ext>
            </a:extLst>
          </p:cNvPr>
          <p:cNvSpPr/>
          <p:nvPr/>
        </p:nvSpPr>
        <p:spPr>
          <a:xfrm>
            <a:off x="888375" y="2108279"/>
            <a:ext cx="5067110" cy="317894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2" name="Connecteur droit avec flèche 11">
            <a:extLst>
              <a:ext uri="{FF2B5EF4-FFF2-40B4-BE49-F238E27FC236}">
                <a16:creationId xmlns:a16="http://schemas.microsoft.com/office/drawing/2014/main" id="{6304CD5C-04E0-2530-4A0B-427F5D2E3C0B}"/>
              </a:ext>
            </a:extLst>
          </p:cNvPr>
          <p:cNvCxnSpPr>
            <a:cxnSpLocks/>
          </p:cNvCxnSpPr>
          <p:nvPr/>
        </p:nvCxnSpPr>
        <p:spPr>
          <a:xfrm flipV="1">
            <a:off x="4884234" y="4439683"/>
            <a:ext cx="193297" cy="10834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Zone de texte 2">
            <a:extLst>
              <a:ext uri="{FF2B5EF4-FFF2-40B4-BE49-F238E27FC236}">
                <a16:creationId xmlns:a16="http://schemas.microsoft.com/office/drawing/2014/main" id="{B3535F28-05EA-832A-5092-EB9980486CFC}"/>
              </a:ext>
            </a:extLst>
          </p:cNvPr>
          <p:cNvSpPr txBox="1">
            <a:spLocks noChangeArrowheads="1"/>
          </p:cNvSpPr>
          <p:nvPr/>
        </p:nvSpPr>
        <p:spPr bwMode="auto">
          <a:xfrm>
            <a:off x="3966761" y="5486488"/>
            <a:ext cx="1546860" cy="506095"/>
          </a:xfrm>
          <a:prstGeom prst="rect">
            <a:avLst/>
          </a:prstGeom>
          <a:noFill/>
          <a:ln w="9525">
            <a:noFill/>
            <a:miter lim="800000"/>
            <a:headEnd/>
            <a:tailEnd/>
          </a:ln>
        </p:spPr>
        <p:txBody>
          <a:bodyPr rot="0" vert="horz" wrap="square" lIns="91440" tIns="45720" rIns="91440" bIns="45720" anchor="t" anchorCtr="0">
            <a:noAutofit/>
          </a:bodyPr>
          <a:lstStyle/>
          <a:p>
            <a:pPr algn="just">
              <a:lnSpc>
                <a:spcPct val="107000"/>
              </a:lnSpc>
              <a:spcAft>
                <a:spcPts val="800"/>
              </a:spcAft>
              <a:buNone/>
            </a:pPr>
            <a:r>
              <a:rPr lang="fr-FR" sz="1200" b="1" dirty="0">
                <a:effectLst/>
                <a:latin typeface="Aptos" panose="020B0004020202020204" pitchFamily="34" charset="0"/>
                <a:ea typeface="Aptos" panose="020B0004020202020204" pitchFamily="34" charset="0"/>
                <a:cs typeface="Times New Roman" panose="02020603050405020304" pitchFamily="18" charset="0"/>
              </a:rPr>
              <a:t>Circuit du liquide de refroidissement</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051" name="Image 7" descr="Une image contenant Pièce auto, texte, voiture, intérieur&#10;&#10;Le contenu généré par l’IA peut être incorrect.">
            <a:extLst>
              <a:ext uri="{FF2B5EF4-FFF2-40B4-BE49-F238E27FC236}">
                <a16:creationId xmlns:a16="http://schemas.microsoft.com/office/drawing/2014/main" id="{991AE60D-71D3-D451-9C21-D44C2B9421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7452" b="3352"/>
          <a:stretch>
            <a:fillRect/>
          </a:stretch>
        </p:blipFill>
        <p:spPr bwMode="auto">
          <a:xfrm>
            <a:off x="10132943" y="2276840"/>
            <a:ext cx="1777252" cy="28175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Image 3" descr="Une image contenant personne, machine, intérieur, habits&#10;&#10;Le contenu généré par l’IA peut être incorrect.">
            <a:extLst>
              <a:ext uri="{FF2B5EF4-FFF2-40B4-BE49-F238E27FC236}">
                <a16:creationId xmlns:a16="http://schemas.microsoft.com/office/drawing/2014/main" id="{2CC6130A-D783-BEFF-9C99-2BAA95548F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14314"/>
          <a:stretch>
            <a:fillRect/>
          </a:stretch>
        </p:blipFill>
        <p:spPr bwMode="auto">
          <a:xfrm>
            <a:off x="6850467" y="2218995"/>
            <a:ext cx="1941513" cy="295751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eur droit avec flèche 15">
            <a:extLst>
              <a:ext uri="{FF2B5EF4-FFF2-40B4-BE49-F238E27FC236}">
                <a16:creationId xmlns:a16="http://schemas.microsoft.com/office/drawing/2014/main" id="{99E86524-3E46-DF34-E12C-B923A5AD7B71}"/>
              </a:ext>
            </a:extLst>
          </p:cNvPr>
          <p:cNvCxnSpPr>
            <a:cxnSpLocks/>
          </p:cNvCxnSpPr>
          <p:nvPr/>
        </p:nvCxnSpPr>
        <p:spPr>
          <a:xfrm>
            <a:off x="8877674" y="3759787"/>
            <a:ext cx="11695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4">
            <a:extLst>
              <a:ext uri="{FF2B5EF4-FFF2-40B4-BE49-F238E27FC236}">
                <a16:creationId xmlns:a16="http://schemas.microsoft.com/office/drawing/2014/main" id="{CAE5E80F-8513-734A-D8DB-8C5E84F2AC9F}"/>
              </a:ext>
            </a:extLst>
          </p:cNvPr>
          <p:cNvSpPr>
            <a:spLocks noChangeArrowheads="1"/>
          </p:cNvSpPr>
          <p:nvPr/>
        </p:nvSpPr>
        <p:spPr bwMode="auto">
          <a:xfrm>
            <a:off x="6532344" y="11717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5">
            <a:extLst>
              <a:ext uri="{FF2B5EF4-FFF2-40B4-BE49-F238E27FC236}">
                <a16:creationId xmlns:a16="http://schemas.microsoft.com/office/drawing/2014/main" id="{B1FAEFF4-C920-7377-570B-916C4465AC8A}"/>
              </a:ext>
            </a:extLst>
          </p:cNvPr>
          <p:cNvSpPr>
            <a:spLocks noChangeArrowheads="1"/>
          </p:cNvSpPr>
          <p:nvPr/>
        </p:nvSpPr>
        <p:spPr bwMode="auto">
          <a:xfrm>
            <a:off x="6532344" y="16289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EA641E4A-EC91-AB94-62B7-A01AAE65D3F7}"/>
              </a:ext>
            </a:extLst>
          </p:cNvPr>
          <p:cNvSpPr>
            <a:spLocks noChangeArrowheads="1"/>
          </p:cNvSpPr>
          <p:nvPr/>
        </p:nvSpPr>
        <p:spPr bwMode="auto">
          <a:xfrm>
            <a:off x="9000039" y="3268264"/>
            <a:ext cx="104994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en-US" sz="1600" b="1" i="0" u="none" strike="noStrike" cap="none" normalizeH="0" baseline="0" dirty="0">
                <a:ln>
                  <a:noFill/>
                </a:ln>
                <a:solidFill>
                  <a:srgbClr val="156082"/>
                </a:solidFill>
                <a:effectLst/>
                <a:latin typeface="Aptos" panose="020B0004020202020204" pitchFamily="34" charset="0"/>
                <a:ea typeface="Aptos" panose="020B0004020202020204" pitchFamily="34" charset="0"/>
                <a:cs typeface="Times New Roman" panose="02020603050405020304" pitchFamily="18" charset="0"/>
              </a:rPr>
              <a:t>V.A.T. OK</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7">
            <a:extLst>
              <a:ext uri="{FF2B5EF4-FFF2-40B4-BE49-F238E27FC236}">
                <a16:creationId xmlns:a16="http://schemas.microsoft.com/office/drawing/2014/main" id="{B013110A-6775-D464-31FD-FDBAADD05641}"/>
              </a:ext>
            </a:extLst>
          </p:cNvPr>
          <p:cNvSpPr>
            <a:spLocks noChangeArrowheads="1"/>
          </p:cNvSpPr>
          <p:nvPr/>
        </p:nvSpPr>
        <p:spPr bwMode="auto">
          <a:xfrm>
            <a:off x="6532344" y="2543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21">
            <a:extLst>
              <a:ext uri="{FF2B5EF4-FFF2-40B4-BE49-F238E27FC236}">
                <a16:creationId xmlns:a16="http://schemas.microsoft.com/office/drawing/2014/main" id="{83F0AEE7-33F4-32A7-AF5C-283DC5CD359D}"/>
              </a:ext>
            </a:extLst>
          </p:cNvPr>
          <p:cNvSpPr/>
          <p:nvPr/>
        </p:nvSpPr>
        <p:spPr>
          <a:xfrm>
            <a:off x="6835956" y="2227945"/>
            <a:ext cx="1941514" cy="295694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Rectangle 22">
            <a:extLst>
              <a:ext uri="{FF2B5EF4-FFF2-40B4-BE49-F238E27FC236}">
                <a16:creationId xmlns:a16="http://schemas.microsoft.com/office/drawing/2014/main" id="{6BF4AC5D-F27B-570E-3F5F-62805FD9CABA}"/>
              </a:ext>
            </a:extLst>
          </p:cNvPr>
          <p:cNvSpPr/>
          <p:nvPr/>
        </p:nvSpPr>
        <p:spPr>
          <a:xfrm>
            <a:off x="10125643" y="2275016"/>
            <a:ext cx="1790028" cy="281937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930127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A7C7A-BBC2-C9B5-8599-288569D7D176}"/>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E81C6ABE-6A8D-68D3-2071-BAF89A51FF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2E41DFD4-75B9-E230-63A4-8A9238263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4455A757-65DB-CBDA-9E79-5782E1AAD3B1}"/>
              </a:ext>
            </a:extLst>
          </p:cNvPr>
          <p:cNvSpPr txBox="1"/>
          <p:nvPr/>
        </p:nvSpPr>
        <p:spPr>
          <a:xfrm>
            <a:off x="11560629" y="6487886"/>
            <a:ext cx="671221" cy="369332"/>
          </a:xfrm>
          <a:prstGeom prst="rect">
            <a:avLst/>
          </a:prstGeom>
          <a:noFill/>
        </p:spPr>
        <p:txBody>
          <a:bodyPr wrap="square" rtlCol="0">
            <a:spAutoFit/>
          </a:bodyPr>
          <a:lstStyle/>
          <a:p>
            <a:r>
              <a:rPr lang="fr-FR" b="1" dirty="0">
                <a:solidFill>
                  <a:schemeClr val="bg2">
                    <a:lumMod val="50000"/>
                  </a:schemeClr>
                </a:solidFill>
              </a:rPr>
              <a:t>37</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832D2432-51FC-44F1-B89C-D0BDF24A4A7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D6BF3FFB-3E05-B139-6EB6-E3AF0AB673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CB5F8DD2-3517-3F07-340E-42A1EF04EA7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016CB876-4B60-223B-F844-D692D6F66E0E}"/>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B63CDB6B-C233-C84B-2193-E4014C9AFC00}"/>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fils électriques, Appareils électroniques, Ingénierie électronique, machine&#10;&#10;Le contenu généré par l’IA peut être incorrect.">
            <a:extLst>
              <a:ext uri="{FF2B5EF4-FFF2-40B4-BE49-F238E27FC236}">
                <a16:creationId xmlns:a16="http://schemas.microsoft.com/office/drawing/2014/main" id="{36B0A50D-673F-BB14-AD9D-2937A85E8F4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3426" b="16358"/>
          <a:stretch>
            <a:fillRect/>
          </a:stretch>
        </p:blipFill>
        <p:spPr bwMode="auto">
          <a:xfrm>
            <a:off x="632559" y="1881505"/>
            <a:ext cx="2512695" cy="3136900"/>
          </a:xfrm>
          <a:prstGeom prst="rect">
            <a:avLst/>
          </a:prstGeom>
          <a:ln>
            <a:noFill/>
          </a:ln>
          <a:extLst>
            <a:ext uri="{53640926-AAD7-44D8-BBD7-CCE9431645EC}">
              <a14:shadowObscured xmlns:a14="http://schemas.microsoft.com/office/drawing/2010/main"/>
            </a:ext>
          </a:extLst>
        </p:spPr>
      </p:pic>
      <p:pic>
        <p:nvPicPr>
          <p:cNvPr id="11" name="Image 10" descr="Une image contenant fils électriques, machine, Ingénierie électronique, fourniture d’électricité&#10;&#10;Le contenu généré par l’IA peut être incorrect.">
            <a:extLst>
              <a:ext uri="{FF2B5EF4-FFF2-40B4-BE49-F238E27FC236}">
                <a16:creationId xmlns:a16="http://schemas.microsoft.com/office/drawing/2014/main" id="{BB1B8E2E-AC6A-C5B3-5D07-0A61079E931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63369" y="1868805"/>
            <a:ext cx="1771650" cy="3149600"/>
          </a:xfrm>
          <a:prstGeom prst="rect">
            <a:avLst/>
          </a:prstGeom>
        </p:spPr>
      </p:pic>
      <p:sp>
        <p:nvSpPr>
          <p:cNvPr id="12" name="Rectangle 11">
            <a:extLst>
              <a:ext uri="{FF2B5EF4-FFF2-40B4-BE49-F238E27FC236}">
                <a16:creationId xmlns:a16="http://schemas.microsoft.com/office/drawing/2014/main" id="{2F6D87C0-95A3-CF6C-BE7A-F5EF4D39F46F}"/>
              </a:ext>
            </a:extLst>
          </p:cNvPr>
          <p:cNvSpPr/>
          <p:nvPr/>
        </p:nvSpPr>
        <p:spPr>
          <a:xfrm>
            <a:off x="4064797" y="1868805"/>
            <a:ext cx="1770222" cy="314960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Rectangle 12">
            <a:extLst>
              <a:ext uri="{FF2B5EF4-FFF2-40B4-BE49-F238E27FC236}">
                <a16:creationId xmlns:a16="http://schemas.microsoft.com/office/drawing/2014/main" id="{A92D4DB2-7620-3929-90AA-DCE322C21855}"/>
              </a:ext>
            </a:extLst>
          </p:cNvPr>
          <p:cNvSpPr/>
          <p:nvPr/>
        </p:nvSpPr>
        <p:spPr>
          <a:xfrm>
            <a:off x="632558" y="1868805"/>
            <a:ext cx="2512695" cy="314960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 name="Image 13" descr="Une image contenant texte, affichage, ordinateur, Appareil de présentation&#10;&#10;Le contenu généré par l’IA peut être incorrect.">
            <a:extLst>
              <a:ext uri="{FF2B5EF4-FFF2-40B4-BE49-F238E27FC236}">
                <a16:creationId xmlns:a16="http://schemas.microsoft.com/office/drawing/2014/main" id="{A161A90C-F240-4616-0C9C-5F2B6D2F6DC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983" r="8761" b="14150"/>
          <a:stretch>
            <a:fillRect/>
          </a:stretch>
        </p:blipFill>
        <p:spPr bwMode="auto">
          <a:xfrm>
            <a:off x="6704380" y="2014855"/>
            <a:ext cx="5067300" cy="2870200"/>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93C9428B-F383-5E76-2EE6-9017108852AE}"/>
              </a:ext>
            </a:extLst>
          </p:cNvPr>
          <p:cNvSpPr/>
          <p:nvPr/>
        </p:nvSpPr>
        <p:spPr>
          <a:xfrm>
            <a:off x="6704379" y="2001240"/>
            <a:ext cx="5067299" cy="288381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6" name="Connecteur droit avec flèche 15">
            <a:extLst>
              <a:ext uri="{FF2B5EF4-FFF2-40B4-BE49-F238E27FC236}">
                <a16:creationId xmlns:a16="http://schemas.microsoft.com/office/drawing/2014/main" id="{2BDE4CAC-30BF-6A23-991C-0C2532FACE76}"/>
              </a:ext>
            </a:extLst>
          </p:cNvPr>
          <p:cNvCxnSpPr>
            <a:cxnSpLocks/>
          </p:cNvCxnSpPr>
          <p:nvPr/>
        </p:nvCxnSpPr>
        <p:spPr>
          <a:xfrm>
            <a:off x="3249759" y="3596501"/>
            <a:ext cx="70175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17BDA9D3-9B85-3ABF-BC40-EF407D5BC36D}"/>
              </a:ext>
            </a:extLst>
          </p:cNvPr>
          <p:cNvCxnSpPr>
            <a:cxnSpLocks/>
          </p:cNvCxnSpPr>
          <p:nvPr/>
        </p:nvCxnSpPr>
        <p:spPr>
          <a:xfrm>
            <a:off x="5916759" y="3596501"/>
            <a:ext cx="70175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4160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8C8C-BA4A-D6F9-8EFA-C1771FF06EAA}"/>
            </a:ext>
          </a:extLst>
        </p:cNvPr>
        <p:cNvGrpSpPr/>
        <p:nvPr/>
      </p:nvGrpSpPr>
      <p:grpSpPr>
        <a:xfrm>
          <a:off x="0" y="0"/>
          <a:ext cx="0" cy="0"/>
          <a:chOff x="0" y="0"/>
          <a:chExt cx="0" cy="0"/>
        </a:xfrm>
      </p:grpSpPr>
      <p:pic>
        <p:nvPicPr>
          <p:cNvPr id="15" name="Image 14" descr="Une image contenant capture d’écran, ligne, clipart, symbole&#10;&#10;Le contenu généré par l’IA peut être incorrect.">
            <a:extLst>
              <a:ext uri="{FF2B5EF4-FFF2-40B4-BE49-F238E27FC236}">
                <a16:creationId xmlns:a16="http://schemas.microsoft.com/office/drawing/2014/main" id="{832D93A0-378E-4AFC-0196-0F3A50618EC8}"/>
              </a:ext>
            </a:extLst>
          </p:cNvPr>
          <p:cNvPicPr>
            <a:picLocks noChangeAspect="1"/>
          </p:cNvPicPr>
          <p:nvPr/>
        </p:nvPicPr>
        <p:blipFill>
          <a:blip r:embed="rId2"/>
          <a:stretch>
            <a:fillRect/>
          </a:stretch>
        </p:blipFill>
        <p:spPr>
          <a:xfrm>
            <a:off x="10705381" y="2876909"/>
            <a:ext cx="1046673" cy="1089804"/>
          </a:xfrm>
          <a:prstGeom prst="rect">
            <a:avLst/>
          </a:prstGeom>
          <a:ln>
            <a:noFill/>
          </a:ln>
        </p:spPr>
      </p:pic>
      <p:sp>
        <p:nvSpPr>
          <p:cNvPr id="16" name="Rectangle : coins arrondis 15">
            <a:extLst>
              <a:ext uri="{FF2B5EF4-FFF2-40B4-BE49-F238E27FC236}">
                <a16:creationId xmlns:a16="http://schemas.microsoft.com/office/drawing/2014/main" id="{20D1C28A-EDEF-A0D5-71E8-32F46117D553}"/>
              </a:ext>
            </a:extLst>
          </p:cNvPr>
          <p:cNvSpPr/>
          <p:nvPr/>
        </p:nvSpPr>
        <p:spPr>
          <a:xfrm>
            <a:off x="6934200" y="3886200"/>
            <a:ext cx="4937760" cy="1203960"/>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4" name="Image 3">
            <a:extLst>
              <a:ext uri="{FF2B5EF4-FFF2-40B4-BE49-F238E27FC236}">
                <a16:creationId xmlns:a16="http://schemas.microsoft.com/office/drawing/2014/main" id="{2236E6F3-16CA-5222-2E76-EA8C804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B16A2761-756B-AE54-7873-3C10A6B6C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CB851731-0363-9CF3-0EF4-812A359639DC}"/>
              </a:ext>
            </a:extLst>
          </p:cNvPr>
          <p:cNvSpPr txBox="1"/>
          <p:nvPr/>
        </p:nvSpPr>
        <p:spPr>
          <a:xfrm>
            <a:off x="11560629" y="6487886"/>
            <a:ext cx="671221" cy="369332"/>
          </a:xfrm>
          <a:prstGeom prst="rect">
            <a:avLst/>
          </a:prstGeom>
          <a:noFill/>
        </p:spPr>
        <p:txBody>
          <a:bodyPr wrap="square" rtlCol="0">
            <a:spAutoFit/>
          </a:bodyPr>
          <a:lstStyle/>
          <a:p>
            <a:r>
              <a:rPr lang="fr-FR" b="1" dirty="0">
                <a:solidFill>
                  <a:schemeClr val="bg2">
                    <a:lumMod val="50000"/>
                  </a:schemeClr>
                </a:solidFill>
              </a:rPr>
              <a:t>38</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19262DA3-41F5-2FB9-97CA-802EF0214FD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7F8E39A2-7303-7DD8-E5AA-0D0DD2A670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33483998-5B88-8EEA-2936-C05C845F1E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4EFDE14D-5150-DC2B-563D-FCA7F39E2FD3}"/>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5D2309A2-4E2D-368F-228B-E2B4F054096C}"/>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F1794F71-634C-9918-9A1B-0B61249BF7E9}"/>
              </a:ext>
            </a:extLst>
          </p:cNvPr>
          <p:cNvSpPr txBox="1"/>
          <p:nvPr/>
        </p:nvSpPr>
        <p:spPr>
          <a:xfrm>
            <a:off x="4810664" y="1489495"/>
            <a:ext cx="19236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u="sng" dirty="0">
                <a:solidFill>
                  <a:srgbClr val="0F4761"/>
                </a:solidFill>
                <a:latin typeface="Britannic Bold"/>
              </a:rPr>
              <a:t>Conclusion :</a:t>
            </a:r>
            <a:endParaRPr lang="fr-FR" dirty="0"/>
          </a:p>
        </p:txBody>
      </p:sp>
      <p:sp>
        <p:nvSpPr>
          <p:cNvPr id="12" name="ZoneTexte 11">
            <a:extLst>
              <a:ext uri="{FF2B5EF4-FFF2-40B4-BE49-F238E27FC236}">
                <a16:creationId xmlns:a16="http://schemas.microsoft.com/office/drawing/2014/main" id="{D427D983-FA4D-B1D1-2A78-949561A5C273}"/>
              </a:ext>
            </a:extLst>
          </p:cNvPr>
          <p:cNvSpPr txBox="1"/>
          <p:nvPr/>
        </p:nvSpPr>
        <p:spPr>
          <a:xfrm>
            <a:off x="807720" y="2331720"/>
            <a:ext cx="1019556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Dans un premier temps je tiens à remercier Steve BOUDAL, pour m'avoir intégré dans son équipe et m'avoir fait découvrir le monde de l'éolien chez NORDEX.</a:t>
            </a:r>
          </a:p>
          <a:p>
            <a:endParaRPr lang="fr-FR" dirty="0"/>
          </a:p>
          <a:p>
            <a:r>
              <a:rPr lang="fr-FR" dirty="0"/>
              <a:t> - Formation</a:t>
            </a:r>
          </a:p>
          <a:p>
            <a:r>
              <a:rPr lang="fr-FR" dirty="0"/>
              <a:t> - Maintenance</a:t>
            </a:r>
          </a:p>
          <a:p>
            <a:r>
              <a:rPr lang="fr-FR" dirty="0"/>
              <a:t> - Dépannage </a:t>
            </a:r>
          </a:p>
        </p:txBody>
      </p:sp>
      <p:sp>
        <p:nvSpPr>
          <p:cNvPr id="14" name="ZoneTexte 13">
            <a:extLst>
              <a:ext uri="{FF2B5EF4-FFF2-40B4-BE49-F238E27FC236}">
                <a16:creationId xmlns:a16="http://schemas.microsoft.com/office/drawing/2014/main" id="{FA1E5C84-95ED-13F1-DD97-D745462DE13B}"/>
              </a:ext>
            </a:extLst>
          </p:cNvPr>
          <p:cNvSpPr txBox="1"/>
          <p:nvPr/>
        </p:nvSpPr>
        <p:spPr>
          <a:xfrm>
            <a:off x="6956341" y="3886200"/>
            <a:ext cx="48187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b="1" i="1" dirty="0"/>
              <a:t>"Le travail d'équipe est une palette de couleurs vives, ou chaque membre apporte sa teinte unique pour créer une œuvre d’art époustouflante"</a:t>
            </a:r>
            <a:r>
              <a:rPr lang="fr-FR" dirty="0"/>
              <a:t> Marie CURIE</a:t>
            </a:r>
          </a:p>
        </p:txBody>
      </p:sp>
      <p:pic>
        <p:nvPicPr>
          <p:cNvPr id="17" name="Image 16" descr="Une image contenant moulin à vent&#10;&#10;Le contenu généré par l’IA peut être incorrect.">
            <a:extLst>
              <a:ext uri="{FF2B5EF4-FFF2-40B4-BE49-F238E27FC236}">
                <a16:creationId xmlns:a16="http://schemas.microsoft.com/office/drawing/2014/main" id="{BC184133-382F-5EE2-A85C-31B2E954EB73}"/>
              </a:ext>
            </a:extLst>
          </p:cNvPr>
          <p:cNvPicPr>
            <a:picLocks noChangeAspect="1"/>
          </p:cNvPicPr>
          <p:nvPr/>
        </p:nvPicPr>
        <p:blipFill>
          <a:blip r:embed="rId9"/>
          <a:stretch>
            <a:fillRect/>
          </a:stretch>
        </p:blipFill>
        <p:spPr>
          <a:xfrm>
            <a:off x="3142891" y="3426066"/>
            <a:ext cx="2239992" cy="2162472"/>
          </a:xfrm>
          <a:prstGeom prst="rect">
            <a:avLst/>
          </a:prstGeom>
        </p:spPr>
      </p:pic>
    </p:spTree>
    <p:extLst>
      <p:ext uri="{BB962C8B-B14F-4D97-AF65-F5344CB8AC3E}">
        <p14:creationId xmlns:p14="http://schemas.microsoft.com/office/powerpoint/2010/main" val="41789274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8C8C-BA4A-D6F9-8EFA-C1771FF06EAA}"/>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2236E6F3-16CA-5222-2E76-EA8C804B2C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B16A2761-756B-AE54-7873-3C10A6B6C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CB851731-0363-9CF3-0EF4-812A359639DC}"/>
              </a:ext>
            </a:extLst>
          </p:cNvPr>
          <p:cNvSpPr txBox="1"/>
          <p:nvPr/>
        </p:nvSpPr>
        <p:spPr>
          <a:xfrm>
            <a:off x="11560629" y="6487886"/>
            <a:ext cx="671221" cy="369332"/>
          </a:xfrm>
          <a:prstGeom prst="rect">
            <a:avLst/>
          </a:prstGeom>
          <a:noFill/>
        </p:spPr>
        <p:txBody>
          <a:bodyPr wrap="square" rtlCol="0">
            <a:spAutoFit/>
          </a:bodyPr>
          <a:lstStyle/>
          <a:p>
            <a:r>
              <a:rPr lang="fr-FR" b="1" dirty="0">
                <a:solidFill>
                  <a:schemeClr val="bg2">
                    <a:lumMod val="50000"/>
                  </a:schemeClr>
                </a:solidFill>
              </a:rPr>
              <a:t>39</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19262DA3-41F5-2FB9-97CA-802EF0214FD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7F8E39A2-7303-7DD8-E5AA-0D0DD2A67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33483998-5B88-8EEA-2936-C05C845F1E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8" name="Image 7">
            <a:extLst>
              <a:ext uri="{FF2B5EF4-FFF2-40B4-BE49-F238E27FC236}">
                <a16:creationId xmlns:a16="http://schemas.microsoft.com/office/drawing/2014/main" id="{4EFDE14D-5150-DC2B-563D-FCA7F39E2FD3}"/>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9" name="Rectangle 8">
            <a:extLst>
              <a:ext uri="{FF2B5EF4-FFF2-40B4-BE49-F238E27FC236}">
                <a16:creationId xmlns:a16="http://schemas.microsoft.com/office/drawing/2014/main" id="{5D2309A2-4E2D-368F-228B-E2B4F054096C}"/>
              </a:ext>
            </a:extLst>
          </p:cNvPr>
          <p:cNvSpPr/>
          <p:nvPr/>
        </p:nvSpPr>
        <p:spPr>
          <a:xfrm>
            <a:off x="308343" y="605262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6" descr="Une image contenant moulin à vent&#10;&#10;Le contenu généré par l’IA peut être incorrect.">
            <a:extLst>
              <a:ext uri="{FF2B5EF4-FFF2-40B4-BE49-F238E27FC236}">
                <a16:creationId xmlns:a16="http://schemas.microsoft.com/office/drawing/2014/main" id="{BC184133-382F-5EE2-A85C-31B2E954EB73}"/>
              </a:ext>
            </a:extLst>
          </p:cNvPr>
          <p:cNvPicPr>
            <a:picLocks noChangeAspect="1"/>
          </p:cNvPicPr>
          <p:nvPr/>
        </p:nvPicPr>
        <p:blipFill>
          <a:blip r:embed="rId8"/>
          <a:stretch>
            <a:fillRect/>
          </a:stretch>
        </p:blipFill>
        <p:spPr>
          <a:xfrm>
            <a:off x="8977356" y="2763484"/>
            <a:ext cx="2239992" cy="2162472"/>
          </a:xfrm>
          <a:prstGeom prst="rect">
            <a:avLst/>
          </a:prstGeom>
        </p:spPr>
      </p:pic>
      <p:sp>
        <p:nvSpPr>
          <p:cNvPr id="10" name="ZoneTexte 9">
            <a:extLst>
              <a:ext uri="{FF2B5EF4-FFF2-40B4-BE49-F238E27FC236}">
                <a16:creationId xmlns:a16="http://schemas.microsoft.com/office/drawing/2014/main" id="{95FAA53C-7CFD-648E-72A2-862CC5DD7349}"/>
              </a:ext>
            </a:extLst>
          </p:cNvPr>
          <p:cNvSpPr txBox="1"/>
          <p:nvPr/>
        </p:nvSpPr>
        <p:spPr>
          <a:xfrm>
            <a:off x="1563239" y="2412760"/>
            <a:ext cx="7159301" cy="2585323"/>
          </a:xfrm>
          <a:prstGeom prst="rect">
            <a:avLst/>
          </a:prstGeom>
          <a:noFill/>
        </p:spPr>
        <p:txBody>
          <a:bodyPr wrap="square" rtlCol="0">
            <a:spAutoFit/>
          </a:bodyPr>
          <a:lstStyle/>
          <a:p>
            <a:pPr algn="ctr"/>
            <a:r>
              <a:rPr lang="fr-FR" sz="5400" b="1" dirty="0">
                <a:solidFill>
                  <a:schemeClr val="accent1"/>
                </a:solidFill>
                <a:latin typeface="Amasis MT Pro Black" panose="020F0502020204030204" pitchFamily="18" charset="0"/>
              </a:rPr>
              <a:t>MERCI A TOUS POUR VOTRE ATTENTION </a:t>
            </a:r>
            <a:endParaRPr lang="en-US" sz="5400" b="1" dirty="0">
              <a:solidFill>
                <a:schemeClr val="accent1"/>
              </a:solidFill>
              <a:latin typeface="Amasis MT Pro Black" panose="020F0502020204030204" pitchFamily="18" charset="0"/>
            </a:endParaRPr>
          </a:p>
        </p:txBody>
      </p:sp>
      <p:cxnSp>
        <p:nvCxnSpPr>
          <p:cNvPr id="12" name="Connecteur droit 11">
            <a:extLst>
              <a:ext uri="{FF2B5EF4-FFF2-40B4-BE49-F238E27FC236}">
                <a16:creationId xmlns:a16="http://schemas.microsoft.com/office/drawing/2014/main" id="{F1EAFBCA-697F-654A-617D-AFE5EF07F429}"/>
              </a:ext>
            </a:extLst>
          </p:cNvPr>
          <p:cNvCxnSpPr>
            <a:cxnSpLocks/>
          </p:cNvCxnSpPr>
          <p:nvPr/>
        </p:nvCxnSpPr>
        <p:spPr>
          <a:xfrm>
            <a:off x="4316895" y="2412760"/>
            <a:ext cx="141514" cy="156269"/>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7907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3A27E-311F-FA9A-2675-E800F8159E7D}"/>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36066DAA-7EF9-8933-D97C-5B72590DC3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DCD0033F-82A1-06DB-CC22-B732B625B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59E228AF-1D6A-2EC5-EFF5-7E9A1C9FA2C0}"/>
              </a:ext>
            </a:extLst>
          </p:cNvPr>
          <p:cNvSpPr txBox="1"/>
          <p:nvPr/>
        </p:nvSpPr>
        <p:spPr>
          <a:xfrm>
            <a:off x="11669486" y="6487886"/>
            <a:ext cx="324040" cy="369332"/>
          </a:xfrm>
          <a:prstGeom prst="rect">
            <a:avLst/>
          </a:prstGeom>
          <a:noFill/>
        </p:spPr>
        <p:txBody>
          <a:bodyPr wrap="square" rtlCol="0">
            <a:spAutoFit/>
          </a:bodyPr>
          <a:lstStyle/>
          <a:p>
            <a:r>
              <a:rPr lang="fr-FR" b="1" dirty="0">
                <a:solidFill>
                  <a:schemeClr val="bg2">
                    <a:lumMod val="50000"/>
                  </a:schemeClr>
                </a:solidFill>
              </a:rPr>
              <a:t>4</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6A86E123-2637-1268-57E5-97C1C7BC30B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10BD1B51-9662-7533-FCB1-0EA7F5BBD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586CA79F-E100-71BE-C125-705E6B69282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9" name="Image 8">
            <a:extLst>
              <a:ext uri="{FF2B5EF4-FFF2-40B4-BE49-F238E27FC236}">
                <a16:creationId xmlns:a16="http://schemas.microsoft.com/office/drawing/2014/main" id="{4E609214-9292-1DD3-1314-F3FE2C0E60AD}"/>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0" name="Rectangle 9">
            <a:extLst>
              <a:ext uri="{FF2B5EF4-FFF2-40B4-BE49-F238E27FC236}">
                <a16:creationId xmlns:a16="http://schemas.microsoft.com/office/drawing/2014/main" id="{1C0A5525-41BB-568E-D658-F2C9F6955895}"/>
              </a:ext>
            </a:extLst>
          </p:cNvPr>
          <p:cNvSpPr/>
          <p:nvPr/>
        </p:nvSpPr>
        <p:spPr>
          <a:xfrm>
            <a:off x="462030" y="603595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ésultat d’images pour ancien logo nordex ">
            <a:extLst>
              <a:ext uri="{FF2B5EF4-FFF2-40B4-BE49-F238E27FC236}">
                <a16:creationId xmlns:a16="http://schemas.microsoft.com/office/drawing/2014/main" id="{A390DBB5-DA22-18BB-73A4-75CF369453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845" y="2352676"/>
            <a:ext cx="3606034" cy="856054"/>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2C8F86F-A82C-0EC7-6C10-26A1FAC78B0B}"/>
              </a:ext>
            </a:extLst>
          </p:cNvPr>
          <p:cNvSpPr txBox="1"/>
          <p:nvPr/>
        </p:nvSpPr>
        <p:spPr>
          <a:xfrm>
            <a:off x="1723092" y="4092617"/>
            <a:ext cx="1881242" cy="369332"/>
          </a:xfrm>
          <a:prstGeom prst="rect">
            <a:avLst/>
          </a:prstGeom>
          <a:noFill/>
        </p:spPr>
        <p:txBody>
          <a:bodyPr wrap="square" rtlCol="0">
            <a:spAutoFit/>
          </a:bodyPr>
          <a:lstStyle/>
          <a:p>
            <a:r>
              <a:rPr lang="fr-FR" b="1" dirty="0">
                <a:solidFill>
                  <a:schemeClr val="accent1"/>
                </a:solidFill>
              </a:rPr>
              <a:t>Fondé en 1985</a:t>
            </a:r>
            <a:endParaRPr lang="en-US" b="1" dirty="0">
              <a:solidFill>
                <a:schemeClr val="accent1"/>
              </a:solidFill>
            </a:endParaRPr>
          </a:p>
        </p:txBody>
      </p:sp>
      <p:cxnSp>
        <p:nvCxnSpPr>
          <p:cNvPr id="13" name="Connecteur droit avec flèche 12">
            <a:extLst>
              <a:ext uri="{FF2B5EF4-FFF2-40B4-BE49-F238E27FC236}">
                <a16:creationId xmlns:a16="http://schemas.microsoft.com/office/drawing/2014/main" id="{5879CE36-EEA7-AC53-C4E4-851351C4A414}"/>
              </a:ext>
            </a:extLst>
          </p:cNvPr>
          <p:cNvCxnSpPr>
            <a:stCxn id="11" idx="0"/>
            <a:endCxn id="1026" idx="2"/>
          </p:cNvCxnSpPr>
          <p:nvPr/>
        </p:nvCxnSpPr>
        <p:spPr>
          <a:xfrm flipH="1" flipV="1">
            <a:off x="2598862" y="3208730"/>
            <a:ext cx="64851" cy="88388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5" name="Image 14">
            <a:extLst>
              <a:ext uri="{FF2B5EF4-FFF2-40B4-BE49-F238E27FC236}">
                <a16:creationId xmlns:a16="http://schemas.microsoft.com/office/drawing/2014/main" id="{5D771313-1E9B-8585-B02C-B573AB230BD4}"/>
              </a:ext>
            </a:extLst>
          </p:cNvPr>
          <p:cNvPicPr>
            <a:picLocks noChangeAspect="1"/>
          </p:cNvPicPr>
          <p:nvPr/>
        </p:nvPicPr>
        <p:blipFill>
          <a:blip r:embed="rId9"/>
          <a:stretch>
            <a:fillRect/>
          </a:stretch>
        </p:blipFill>
        <p:spPr>
          <a:xfrm>
            <a:off x="4718996" y="2201180"/>
            <a:ext cx="3060437" cy="2040292"/>
          </a:xfrm>
          <a:prstGeom prst="rect">
            <a:avLst/>
          </a:prstGeom>
        </p:spPr>
      </p:pic>
      <p:pic>
        <p:nvPicPr>
          <p:cNvPr id="2050" name="Picture 2" descr="Nordex N80 Alpha - 2,50 MW - Wind turbine">
            <a:extLst>
              <a:ext uri="{FF2B5EF4-FFF2-40B4-BE49-F238E27FC236}">
                <a16:creationId xmlns:a16="http://schemas.microsoft.com/office/drawing/2014/main" id="{B0E1D609-8F27-DF00-FABA-45943C79EE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6549" y="2895828"/>
            <a:ext cx="3299605" cy="231111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FD4D2E42-0AD4-769C-46A8-B763CAD73D46}"/>
              </a:ext>
            </a:extLst>
          </p:cNvPr>
          <p:cNvSpPr txBox="1"/>
          <p:nvPr/>
        </p:nvSpPr>
        <p:spPr>
          <a:xfrm>
            <a:off x="5226284" y="4277283"/>
            <a:ext cx="2088916" cy="369332"/>
          </a:xfrm>
          <a:prstGeom prst="rect">
            <a:avLst/>
          </a:prstGeom>
          <a:noFill/>
        </p:spPr>
        <p:txBody>
          <a:bodyPr wrap="square" rtlCol="0">
            <a:spAutoFit/>
          </a:bodyPr>
          <a:lstStyle/>
          <a:p>
            <a:r>
              <a:rPr lang="fr-FR" b="1" dirty="0">
                <a:solidFill>
                  <a:schemeClr val="accent1"/>
                </a:solidFill>
              </a:rPr>
              <a:t>N54/1000 de 1995</a:t>
            </a:r>
            <a:endParaRPr lang="en-US" b="1" dirty="0">
              <a:solidFill>
                <a:schemeClr val="accent1"/>
              </a:solidFill>
            </a:endParaRPr>
          </a:p>
        </p:txBody>
      </p:sp>
      <p:sp>
        <p:nvSpPr>
          <p:cNvPr id="12" name="ZoneTexte 11">
            <a:extLst>
              <a:ext uri="{FF2B5EF4-FFF2-40B4-BE49-F238E27FC236}">
                <a16:creationId xmlns:a16="http://schemas.microsoft.com/office/drawing/2014/main" id="{8522AE29-9FF0-76F8-AB30-D84255F973E2}"/>
              </a:ext>
            </a:extLst>
          </p:cNvPr>
          <p:cNvSpPr txBox="1"/>
          <p:nvPr/>
        </p:nvSpPr>
        <p:spPr>
          <a:xfrm>
            <a:off x="8796227" y="2488796"/>
            <a:ext cx="2088916" cy="369332"/>
          </a:xfrm>
          <a:prstGeom prst="rect">
            <a:avLst/>
          </a:prstGeom>
          <a:noFill/>
        </p:spPr>
        <p:txBody>
          <a:bodyPr wrap="square" rtlCol="0">
            <a:spAutoFit/>
          </a:bodyPr>
          <a:lstStyle/>
          <a:p>
            <a:r>
              <a:rPr lang="fr-FR" b="1" dirty="0">
                <a:solidFill>
                  <a:schemeClr val="accent1"/>
                </a:solidFill>
              </a:rPr>
              <a:t>N80/2500 de 2000</a:t>
            </a:r>
            <a:endParaRPr lang="en-US" b="1" dirty="0">
              <a:solidFill>
                <a:schemeClr val="accent1"/>
              </a:solidFill>
            </a:endParaRPr>
          </a:p>
        </p:txBody>
      </p:sp>
      <p:sp>
        <p:nvSpPr>
          <p:cNvPr id="16" name="ZoneTexte 15">
            <a:extLst>
              <a:ext uri="{FF2B5EF4-FFF2-40B4-BE49-F238E27FC236}">
                <a16:creationId xmlns:a16="http://schemas.microsoft.com/office/drawing/2014/main" id="{D1C9971E-FBDA-0066-B678-588AB8A74C4B}"/>
              </a:ext>
            </a:extLst>
          </p:cNvPr>
          <p:cNvSpPr txBox="1"/>
          <p:nvPr/>
        </p:nvSpPr>
        <p:spPr>
          <a:xfrm>
            <a:off x="2849039" y="1358219"/>
            <a:ext cx="6134986" cy="459421"/>
          </a:xfrm>
          <a:prstGeom prst="rect">
            <a:avLst/>
          </a:prstGeom>
          <a:noFill/>
        </p:spPr>
        <p:txBody>
          <a:bodyPr wrap="square">
            <a:spAutoFit/>
          </a:bodyPr>
          <a:lstStyle/>
          <a:p>
            <a:pPr marL="342900" lvl="0" indent="-342900" algn="ctr">
              <a:lnSpc>
                <a:spcPct val="107000"/>
              </a:lnSpc>
              <a:spcAft>
                <a:spcPts val="800"/>
              </a:spcAft>
              <a:buClr>
                <a:srgbClr val="0F4761"/>
              </a:buClr>
              <a:buFont typeface="+mj-lt"/>
              <a:buAutoNum type="arabicPeriod"/>
            </a:pPr>
            <a:r>
              <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rPr>
              <a:t>Présentation de la société</a:t>
            </a:r>
          </a:p>
        </p:txBody>
      </p:sp>
    </p:spTree>
    <p:extLst>
      <p:ext uri="{BB962C8B-B14F-4D97-AF65-F5344CB8AC3E}">
        <p14:creationId xmlns:p14="http://schemas.microsoft.com/office/powerpoint/2010/main" val="12169695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FFE0C-AA1F-55A8-A4C9-D6A066DDA133}"/>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119F3C6E-86D4-A8F7-EF51-ABC57B6007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E069CB3A-164E-A9DF-86E4-781322B30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CE4D5585-96FF-58BE-FAD4-9A27D52203DE}"/>
              </a:ext>
            </a:extLst>
          </p:cNvPr>
          <p:cNvSpPr txBox="1"/>
          <p:nvPr/>
        </p:nvSpPr>
        <p:spPr>
          <a:xfrm>
            <a:off x="11669486" y="6487886"/>
            <a:ext cx="324040" cy="369332"/>
          </a:xfrm>
          <a:prstGeom prst="rect">
            <a:avLst/>
          </a:prstGeom>
          <a:noFill/>
        </p:spPr>
        <p:txBody>
          <a:bodyPr wrap="square" rtlCol="0">
            <a:spAutoFit/>
          </a:bodyPr>
          <a:lstStyle/>
          <a:p>
            <a:r>
              <a:rPr lang="fr-FR" b="1" dirty="0">
                <a:solidFill>
                  <a:schemeClr val="bg2">
                    <a:lumMod val="50000"/>
                  </a:schemeClr>
                </a:solidFill>
              </a:rPr>
              <a:t>5</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32CDBC62-0FD9-A165-6562-A79F879F4A2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B8ABCB86-8629-8BE2-B429-42C52F3FD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393A68AF-D4F0-DE9C-96A7-6D978FA412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9" name="Image 8">
            <a:extLst>
              <a:ext uri="{FF2B5EF4-FFF2-40B4-BE49-F238E27FC236}">
                <a16:creationId xmlns:a16="http://schemas.microsoft.com/office/drawing/2014/main" id="{CD9580E9-2B0C-FA14-676C-6A65261BE12C}"/>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0" name="Rectangle 9">
            <a:extLst>
              <a:ext uri="{FF2B5EF4-FFF2-40B4-BE49-F238E27FC236}">
                <a16:creationId xmlns:a16="http://schemas.microsoft.com/office/drawing/2014/main" id="{2E7C6D45-41DD-978F-91BC-0372F87A0F36}"/>
              </a:ext>
            </a:extLst>
          </p:cNvPr>
          <p:cNvSpPr/>
          <p:nvPr/>
        </p:nvSpPr>
        <p:spPr>
          <a:xfrm>
            <a:off x="462030" y="603595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ésultat d’images pour ancien logo nordex ">
            <a:extLst>
              <a:ext uri="{FF2B5EF4-FFF2-40B4-BE49-F238E27FC236}">
                <a16:creationId xmlns:a16="http://schemas.microsoft.com/office/drawing/2014/main" id="{DC1C8828-140C-D170-8FBC-A7D2B98ADA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845" y="2352676"/>
            <a:ext cx="3606034" cy="85605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A4A6DA9D-43E3-F1C7-4356-DCB434629827}"/>
              </a:ext>
            </a:extLst>
          </p:cNvPr>
          <p:cNvCxnSpPr>
            <a:cxnSpLocks/>
            <a:endCxn id="1026" idx="2"/>
          </p:cNvCxnSpPr>
          <p:nvPr/>
        </p:nvCxnSpPr>
        <p:spPr>
          <a:xfrm flipV="1">
            <a:off x="2598862" y="3208730"/>
            <a:ext cx="0" cy="88388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Image 13">
            <a:extLst>
              <a:ext uri="{FF2B5EF4-FFF2-40B4-BE49-F238E27FC236}">
                <a16:creationId xmlns:a16="http://schemas.microsoft.com/office/drawing/2014/main" id="{F182CD75-3BD0-7748-39F5-718737FB0F13}"/>
              </a:ext>
            </a:extLst>
          </p:cNvPr>
          <p:cNvPicPr>
            <a:picLocks noChangeAspect="1"/>
          </p:cNvPicPr>
          <p:nvPr/>
        </p:nvPicPr>
        <p:blipFill>
          <a:blip r:embed="rId9"/>
          <a:stretch>
            <a:fillRect/>
          </a:stretch>
        </p:blipFill>
        <p:spPr>
          <a:xfrm>
            <a:off x="1780249" y="4203040"/>
            <a:ext cx="1612592" cy="1074793"/>
          </a:xfrm>
          <a:prstGeom prst="rect">
            <a:avLst/>
          </a:prstGeom>
        </p:spPr>
      </p:pic>
      <p:sp>
        <p:nvSpPr>
          <p:cNvPr id="16" name="Rectangle 15">
            <a:extLst>
              <a:ext uri="{FF2B5EF4-FFF2-40B4-BE49-F238E27FC236}">
                <a16:creationId xmlns:a16="http://schemas.microsoft.com/office/drawing/2014/main" id="{973379B0-9D7A-78D4-D89C-9FDA5DBCBB34}"/>
              </a:ext>
            </a:extLst>
          </p:cNvPr>
          <p:cNvSpPr/>
          <p:nvPr/>
        </p:nvSpPr>
        <p:spPr>
          <a:xfrm>
            <a:off x="1780249" y="4203040"/>
            <a:ext cx="1612580" cy="107479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6">
            <a:extLst>
              <a:ext uri="{FF2B5EF4-FFF2-40B4-BE49-F238E27FC236}">
                <a16:creationId xmlns:a16="http://schemas.microsoft.com/office/drawing/2014/main" id="{B4AB6376-8B33-DB97-CAEF-D97F3FA6E93B}"/>
              </a:ext>
            </a:extLst>
          </p:cNvPr>
          <p:cNvPicPr>
            <a:picLocks noChangeAspect="1"/>
          </p:cNvPicPr>
          <p:nvPr/>
        </p:nvPicPr>
        <p:blipFill>
          <a:blip r:embed="rId10"/>
          <a:stretch>
            <a:fillRect/>
          </a:stretch>
        </p:blipFill>
        <p:spPr>
          <a:xfrm>
            <a:off x="6735638" y="2609146"/>
            <a:ext cx="2857500" cy="2857500"/>
          </a:xfrm>
          <a:prstGeom prst="rect">
            <a:avLst/>
          </a:prstGeom>
        </p:spPr>
      </p:pic>
      <p:sp>
        <p:nvSpPr>
          <p:cNvPr id="25" name="ZoneTexte 24">
            <a:extLst>
              <a:ext uri="{FF2B5EF4-FFF2-40B4-BE49-F238E27FC236}">
                <a16:creationId xmlns:a16="http://schemas.microsoft.com/office/drawing/2014/main" id="{A5F39EC6-8773-0ED1-1A87-88E707C36D54}"/>
              </a:ext>
            </a:extLst>
          </p:cNvPr>
          <p:cNvSpPr txBox="1"/>
          <p:nvPr/>
        </p:nvSpPr>
        <p:spPr>
          <a:xfrm>
            <a:off x="2849039" y="1358219"/>
            <a:ext cx="6134986" cy="459421"/>
          </a:xfrm>
          <a:prstGeom prst="rect">
            <a:avLst/>
          </a:prstGeom>
          <a:noFill/>
        </p:spPr>
        <p:txBody>
          <a:bodyPr wrap="square">
            <a:spAutoFit/>
          </a:bodyPr>
          <a:lstStyle/>
          <a:p>
            <a:pPr marL="342900" lvl="0" indent="-342900" algn="ctr">
              <a:lnSpc>
                <a:spcPct val="107000"/>
              </a:lnSpc>
              <a:spcAft>
                <a:spcPts val="800"/>
              </a:spcAft>
              <a:buClr>
                <a:srgbClr val="0F4761"/>
              </a:buClr>
              <a:buFont typeface="+mj-lt"/>
              <a:buAutoNum type="arabicPeriod"/>
            </a:pPr>
            <a:r>
              <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rPr>
              <a:t>Présentation de la société</a:t>
            </a:r>
          </a:p>
        </p:txBody>
      </p:sp>
      <p:sp>
        <p:nvSpPr>
          <p:cNvPr id="8" name="ZoneTexte 7">
            <a:extLst>
              <a:ext uri="{FF2B5EF4-FFF2-40B4-BE49-F238E27FC236}">
                <a16:creationId xmlns:a16="http://schemas.microsoft.com/office/drawing/2014/main" id="{9C40E678-7492-6C6D-D5B6-7E21250FF78C}"/>
              </a:ext>
            </a:extLst>
          </p:cNvPr>
          <p:cNvSpPr txBox="1"/>
          <p:nvPr/>
        </p:nvSpPr>
        <p:spPr>
          <a:xfrm>
            <a:off x="2212556" y="5277833"/>
            <a:ext cx="747965" cy="382738"/>
          </a:xfrm>
          <a:prstGeom prst="rect">
            <a:avLst/>
          </a:prstGeom>
          <a:noFill/>
        </p:spPr>
        <p:txBody>
          <a:bodyPr wrap="square" rtlCol="0">
            <a:spAutoFit/>
          </a:bodyPr>
          <a:lstStyle/>
          <a:p>
            <a:r>
              <a:rPr lang="fr-FR" b="1" dirty="0">
                <a:solidFill>
                  <a:schemeClr val="accent1"/>
                </a:solidFill>
              </a:rPr>
              <a:t> 2001</a:t>
            </a:r>
            <a:endParaRPr lang="en-US" b="1" dirty="0">
              <a:solidFill>
                <a:schemeClr val="accent1"/>
              </a:solidFill>
            </a:endParaRPr>
          </a:p>
        </p:txBody>
      </p:sp>
    </p:spTree>
    <p:extLst>
      <p:ext uri="{BB962C8B-B14F-4D97-AF65-F5344CB8AC3E}">
        <p14:creationId xmlns:p14="http://schemas.microsoft.com/office/powerpoint/2010/main" val="29443057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1A158-CCD2-9C9F-B553-D5026F38877B}"/>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EB43C4E1-9131-4C32-3CE7-1F432F0BD2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46C6180E-9AFA-41A6-34DC-5C6E9DE55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ADB79045-8F8D-6320-F1B2-ADE642614863}"/>
              </a:ext>
            </a:extLst>
          </p:cNvPr>
          <p:cNvSpPr txBox="1"/>
          <p:nvPr/>
        </p:nvSpPr>
        <p:spPr>
          <a:xfrm>
            <a:off x="11669486" y="6487886"/>
            <a:ext cx="324040" cy="369332"/>
          </a:xfrm>
          <a:prstGeom prst="rect">
            <a:avLst/>
          </a:prstGeom>
          <a:noFill/>
        </p:spPr>
        <p:txBody>
          <a:bodyPr wrap="square" rtlCol="0">
            <a:spAutoFit/>
          </a:bodyPr>
          <a:lstStyle/>
          <a:p>
            <a:r>
              <a:rPr lang="fr-FR" b="1" dirty="0">
                <a:solidFill>
                  <a:schemeClr val="bg2">
                    <a:lumMod val="50000"/>
                  </a:schemeClr>
                </a:solidFill>
              </a:rPr>
              <a:t>6</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BF7E965E-4A7B-7579-2D86-2E0B47A63C4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70481ECF-36CB-E5E5-A003-9819F03F4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4A65392F-9EF1-645C-81C7-A583A8C89D1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9" name="Image 8">
            <a:extLst>
              <a:ext uri="{FF2B5EF4-FFF2-40B4-BE49-F238E27FC236}">
                <a16:creationId xmlns:a16="http://schemas.microsoft.com/office/drawing/2014/main" id="{91E7C96F-B1A1-5563-80DC-489018846485}"/>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0" name="Rectangle 9">
            <a:extLst>
              <a:ext uri="{FF2B5EF4-FFF2-40B4-BE49-F238E27FC236}">
                <a16:creationId xmlns:a16="http://schemas.microsoft.com/office/drawing/2014/main" id="{13B9CB00-DB79-582B-419C-9B03FA798B9C}"/>
              </a:ext>
            </a:extLst>
          </p:cNvPr>
          <p:cNvSpPr/>
          <p:nvPr/>
        </p:nvSpPr>
        <p:spPr>
          <a:xfrm>
            <a:off x="462030" y="603595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ordex Group Wind industry in Germany">
            <a:extLst>
              <a:ext uri="{FF2B5EF4-FFF2-40B4-BE49-F238E27FC236}">
                <a16:creationId xmlns:a16="http://schemas.microsoft.com/office/drawing/2014/main" id="{B918880D-D2C7-FD58-6BF3-8909BA14EB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574" y="1737308"/>
            <a:ext cx="6984218" cy="332332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25D58EF8-16AF-CCAC-5431-048DAD34FFCF}"/>
              </a:ext>
            </a:extLst>
          </p:cNvPr>
          <p:cNvSpPr txBox="1"/>
          <p:nvPr/>
        </p:nvSpPr>
        <p:spPr>
          <a:xfrm>
            <a:off x="3231963" y="4782598"/>
            <a:ext cx="2335972" cy="369332"/>
          </a:xfrm>
          <a:prstGeom prst="rect">
            <a:avLst/>
          </a:prstGeom>
          <a:noFill/>
        </p:spPr>
        <p:txBody>
          <a:bodyPr wrap="square" rtlCol="0">
            <a:spAutoFit/>
          </a:bodyPr>
          <a:lstStyle/>
          <a:p>
            <a:r>
              <a:rPr lang="fr-FR" b="1" dirty="0">
                <a:solidFill>
                  <a:schemeClr val="accent1"/>
                </a:solidFill>
              </a:rPr>
              <a:t>2016</a:t>
            </a:r>
            <a:endParaRPr lang="en-US" b="1" dirty="0">
              <a:solidFill>
                <a:schemeClr val="accent1"/>
              </a:solidFill>
            </a:endParaRPr>
          </a:p>
        </p:txBody>
      </p:sp>
      <p:cxnSp>
        <p:nvCxnSpPr>
          <p:cNvPr id="12" name="Connecteur droit avec flèche 11">
            <a:extLst>
              <a:ext uri="{FF2B5EF4-FFF2-40B4-BE49-F238E27FC236}">
                <a16:creationId xmlns:a16="http://schemas.microsoft.com/office/drawing/2014/main" id="{AB21D9B7-A744-6DFB-C343-6B321524A40F}"/>
              </a:ext>
            </a:extLst>
          </p:cNvPr>
          <p:cNvCxnSpPr/>
          <p:nvPr/>
        </p:nvCxnSpPr>
        <p:spPr>
          <a:xfrm flipV="1">
            <a:off x="3577057" y="3892433"/>
            <a:ext cx="0" cy="88388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ZoneTexte 14">
            <a:extLst>
              <a:ext uri="{FF2B5EF4-FFF2-40B4-BE49-F238E27FC236}">
                <a16:creationId xmlns:a16="http://schemas.microsoft.com/office/drawing/2014/main" id="{7901D95F-3884-6711-E524-94F3A3CCA2FC}"/>
              </a:ext>
            </a:extLst>
          </p:cNvPr>
          <p:cNvSpPr txBox="1"/>
          <p:nvPr/>
        </p:nvSpPr>
        <p:spPr>
          <a:xfrm>
            <a:off x="2849039" y="1358219"/>
            <a:ext cx="6134986" cy="459421"/>
          </a:xfrm>
          <a:prstGeom prst="rect">
            <a:avLst/>
          </a:prstGeom>
          <a:noFill/>
        </p:spPr>
        <p:txBody>
          <a:bodyPr wrap="square">
            <a:spAutoFit/>
          </a:bodyPr>
          <a:lstStyle/>
          <a:p>
            <a:pPr marL="342900" lvl="0" indent="-342900" algn="ctr">
              <a:lnSpc>
                <a:spcPct val="107000"/>
              </a:lnSpc>
              <a:spcAft>
                <a:spcPts val="800"/>
              </a:spcAft>
              <a:buClr>
                <a:srgbClr val="0F4761"/>
              </a:buClr>
              <a:buFont typeface="+mj-lt"/>
              <a:buAutoNum type="arabicPeriod"/>
            </a:pPr>
            <a:r>
              <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rPr>
              <a:t>Présentation de la société</a:t>
            </a:r>
          </a:p>
        </p:txBody>
      </p:sp>
    </p:spTree>
    <p:extLst>
      <p:ext uri="{BB962C8B-B14F-4D97-AF65-F5344CB8AC3E}">
        <p14:creationId xmlns:p14="http://schemas.microsoft.com/office/powerpoint/2010/main" val="11106562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F860A-F053-9691-0B82-AC2A29B440E1}"/>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97E6563E-E662-D69A-10C2-9504EEEE8D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EC5F3A2A-716C-44C0-6FA2-4B38B9F7F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BF05FDCE-7BF9-88BE-6CBC-06E87E5B9996}"/>
              </a:ext>
            </a:extLst>
          </p:cNvPr>
          <p:cNvSpPr txBox="1"/>
          <p:nvPr/>
        </p:nvSpPr>
        <p:spPr>
          <a:xfrm>
            <a:off x="11669486" y="6487886"/>
            <a:ext cx="324040" cy="369332"/>
          </a:xfrm>
          <a:prstGeom prst="rect">
            <a:avLst/>
          </a:prstGeom>
          <a:noFill/>
        </p:spPr>
        <p:txBody>
          <a:bodyPr wrap="square" rtlCol="0">
            <a:spAutoFit/>
          </a:bodyPr>
          <a:lstStyle/>
          <a:p>
            <a:r>
              <a:rPr lang="fr-FR" b="1" dirty="0">
                <a:solidFill>
                  <a:schemeClr val="bg2">
                    <a:lumMod val="50000"/>
                  </a:schemeClr>
                </a:solidFill>
              </a:rPr>
              <a:t>7</a:t>
            </a:r>
            <a:endParaRPr lang="en-US" b="1" dirty="0">
              <a:solidFill>
                <a:schemeClr val="bg2">
                  <a:lumMod val="50000"/>
                </a:schemeClr>
              </a:solidFill>
            </a:endParaRPr>
          </a:p>
        </p:txBody>
      </p:sp>
      <p:pic>
        <p:nvPicPr>
          <p:cNvPr id="2" name="Image 1">
            <a:extLst>
              <a:ext uri="{FF2B5EF4-FFF2-40B4-BE49-F238E27FC236}">
                <a16:creationId xmlns:a16="http://schemas.microsoft.com/office/drawing/2014/main" id="{2774DDD5-E901-C4CC-F83D-D67670B7AA8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3" name="Image 2">
            <a:extLst>
              <a:ext uri="{FF2B5EF4-FFF2-40B4-BE49-F238E27FC236}">
                <a16:creationId xmlns:a16="http://schemas.microsoft.com/office/drawing/2014/main" id="{1CB974A5-455C-48D1-6386-FB44C2C6A0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7" name="Image 6">
            <a:extLst>
              <a:ext uri="{FF2B5EF4-FFF2-40B4-BE49-F238E27FC236}">
                <a16:creationId xmlns:a16="http://schemas.microsoft.com/office/drawing/2014/main" id="{8D4299E8-8284-7170-EA76-1A576A17B3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9" name="Image 8">
            <a:extLst>
              <a:ext uri="{FF2B5EF4-FFF2-40B4-BE49-F238E27FC236}">
                <a16:creationId xmlns:a16="http://schemas.microsoft.com/office/drawing/2014/main" id="{E041DDC9-537C-DA04-49C0-E2737702C092}"/>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0" name="Rectangle 9">
            <a:extLst>
              <a:ext uri="{FF2B5EF4-FFF2-40B4-BE49-F238E27FC236}">
                <a16:creationId xmlns:a16="http://schemas.microsoft.com/office/drawing/2014/main" id="{CAC10D77-DE4B-405C-58DD-1F3299FBBBFD}"/>
              </a:ext>
            </a:extLst>
          </p:cNvPr>
          <p:cNvSpPr/>
          <p:nvPr/>
        </p:nvSpPr>
        <p:spPr>
          <a:xfrm>
            <a:off x="462030" y="6035954"/>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ordex Group Wind industry in Germany">
            <a:extLst>
              <a:ext uri="{FF2B5EF4-FFF2-40B4-BE49-F238E27FC236}">
                <a16:creationId xmlns:a16="http://schemas.microsoft.com/office/drawing/2014/main" id="{B7319248-DDE5-CD52-3DC6-5B4E7D84E7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574" y="1737308"/>
            <a:ext cx="6984218" cy="3323324"/>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5D357966-423C-98E3-0B6B-988B6CE352A0}"/>
              </a:ext>
            </a:extLst>
          </p:cNvPr>
          <p:cNvPicPr>
            <a:picLocks noChangeAspect="1"/>
          </p:cNvPicPr>
          <p:nvPr/>
        </p:nvPicPr>
        <p:blipFill>
          <a:blip r:embed="rId9"/>
          <a:stretch>
            <a:fillRect/>
          </a:stretch>
        </p:blipFill>
        <p:spPr>
          <a:xfrm>
            <a:off x="8249264" y="4448836"/>
            <a:ext cx="3018509" cy="1099457"/>
          </a:xfrm>
          <a:prstGeom prst="rect">
            <a:avLst/>
          </a:prstGeom>
        </p:spPr>
      </p:pic>
      <p:pic>
        <p:nvPicPr>
          <p:cNvPr id="14" name="Image 13">
            <a:extLst>
              <a:ext uri="{FF2B5EF4-FFF2-40B4-BE49-F238E27FC236}">
                <a16:creationId xmlns:a16="http://schemas.microsoft.com/office/drawing/2014/main" id="{40953785-103A-F7D5-F0BD-7AE2769B1C71}"/>
              </a:ext>
            </a:extLst>
          </p:cNvPr>
          <p:cNvPicPr>
            <a:picLocks noChangeAspect="1"/>
          </p:cNvPicPr>
          <p:nvPr/>
        </p:nvPicPr>
        <p:blipFill>
          <a:blip r:embed="rId10"/>
          <a:srcRect l="5673" t="15448" r="7796" b="15803"/>
          <a:stretch/>
        </p:blipFill>
        <p:spPr>
          <a:xfrm>
            <a:off x="8530458" y="2209007"/>
            <a:ext cx="2456119" cy="2062716"/>
          </a:xfrm>
          <a:prstGeom prst="rect">
            <a:avLst/>
          </a:prstGeom>
        </p:spPr>
      </p:pic>
      <p:cxnSp>
        <p:nvCxnSpPr>
          <p:cNvPr id="15" name="Connecteur droit avec flèche 14">
            <a:extLst>
              <a:ext uri="{FF2B5EF4-FFF2-40B4-BE49-F238E27FC236}">
                <a16:creationId xmlns:a16="http://schemas.microsoft.com/office/drawing/2014/main" id="{2D9BCAB2-7349-3CAB-6187-928D8DB951C0}"/>
              </a:ext>
            </a:extLst>
          </p:cNvPr>
          <p:cNvCxnSpPr>
            <a:cxnSpLocks/>
          </p:cNvCxnSpPr>
          <p:nvPr/>
        </p:nvCxnSpPr>
        <p:spPr>
          <a:xfrm>
            <a:off x="9758517" y="4099782"/>
            <a:ext cx="0" cy="546646"/>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ZoneTexte 18">
            <a:extLst>
              <a:ext uri="{FF2B5EF4-FFF2-40B4-BE49-F238E27FC236}">
                <a16:creationId xmlns:a16="http://schemas.microsoft.com/office/drawing/2014/main" id="{4C6C13DB-F91F-DC80-973B-05E65EAA412B}"/>
              </a:ext>
            </a:extLst>
          </p:cNvPr>
          <p:cNvSpPr txBox="1"/>
          <p:nvPr/>
        </p:nvSpPr>
        <p:spPr>
          <a:xfrm>
            <a:off x="2849039" y="1358219"/>
            <a:ext cx="6134986" cy="459421"/>
          </a:xfrm>
          <a:prstGeom prst="rect">
            <a:avLst/>
          </a:prstGeom>
          <a:noFill/>
        </p:spPr>
        <p:txBody>
          <a:bodyPr wrap="square">
            <a:spAutoFit/>
          </a:bodyPr>
          <a:lstStyle/>
          <a:p>
            <a:pPr marL="342900" lvl="0" indent="-342900" algn="ctr">
              <a:lnSpc>
                <a:spcPct val="107000"/>
              </a:lnSpc>
              <a:spcAft>
                <a:spcPts val="800"/>
              </a:spcAft>
              <a:buClr>
                <a:srgbClr val="0F4761"/>
              </a:buClr>
              <a:buFont typeface="+mj-lt"/>
              <a:buAutoNum type="arabicPeriod"/>
            </a:pPr>
            <a:r>
              <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rPr>
              <a:t>Présentation de la société</a:t>
            </a:r>
          </a:p>
        </p:txBody>
      </p:sp>
    </p:spTree>
    <p:extLst>
      <p:ext uri="{BB962C8B-B14F-4D97-AF65-F5344CB8AC3E}">
        <p14:creationId xmlns:p14="http://schemas.microsoft.com/office/powerpoint/2010/main" val="31420066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C770827-C6EC-D196-2995-BB8BE496EB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83521901-5BA9-34F0-4331-092FEF67A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33202"/>
            <a:ext cx="12271700" cy="1099457"/>
          </a:xfrm>
          <a:prstGeom prst="rect">
            <a:avLst/>
          </a:prstGeom>
          <a:ln>
            <a:noFill/>
          </a:ln>
          <a:effectLst>
            <a:reflection stA="44000" endPos="59000" dir="5400000" sy="-100000" algn="bl" rotWithShape="0"/>
            <a:softEdge rad="112500"/>
          </a:effectLst>
        </p:spPr>
      </p:pic>
      <p:sp>
        <p:nvSpPr>
          <p:cNvPr id="6" name="ZoneTexte 5">
            <a:extLst>
              <a:ext uri="{FF2B5EF4-FFF2-40B4-BE49-F238E27FC236}">
                <a16:creationId xmlns:a16="http://schemas.microsoft.com/office/drawing/2014/main" id="{BCC2F047-E44C-FA27-280F-78211E7216A8}"/>
              </a:ext>
            </a:extLst>
          </p:cNvPr>
          <p:cNvSpPr txBox="1"/>
          <p:nvPr/>
        </p:nvSpPr>
        <p:spPr>
          <a:xfrm>
            <a:off x="11557591" y="6487886"/>
            <a:ext cx="435935" cy="369332"/>
          </a:xfrm>
          <a:prstGeom prst="rect">
            <a:avLst/>
          </a:prstGeom>
          <a:noFill/>
        </p:spPr>
        <p:txBody>
          <a:bodyPr wrap="square" rtlCol="0">
            <a:spAutoFit/>
          </a:bodyPr>
          <a:lstStyle/>
          <a:p>
            <a:r>
              <a:rPr lang="en-US" b="1" noProof="0" dirty="0">
                <a:solidFill>
                  <a:schemeClr val="bg2">
                    <a:lumMod val="50000"/>
                  </a:schemeClr>
                </a:solidFill>
              </a:rPr>
              <a:t>8</a:t>
            </a:r>
          </a:p>
        </p:txBody>
      </p:sp>
      <p:pic>
        <p:nvPicPr>
          <p:cNvPr id="3" name="Image 2">
            <a:extLst>
              <a:ext uri="{FF2B5EF4-FFF2-40B4-BE49-F238E27FC236}">
                <a16:creationId xmlns:a16="http://schemas.microsoft.com/office/drawing/2014/main" id="{427C9E8B-5088-C3EB-9843-A60E1849959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7" name="Image 6">
            <a:extLst>
              <a:ext uri="{FF2B5EF4-FFF2-40B4-BE49-F238E27FC236}">
                <a16:creationId xmlns:a16="http://schemas.microsoft.com/office/drawing/2014/main" id="{10143C49-3521-B517-8B40-F7D47812F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8" name="Image 7">
            <a:extLst>
              <a:ext uri="{FF2B5EF4-FFF2-40B4-BE49-F238E27FC236}">
                <a16:creationId xmlns:a16="http://schemas.microsoft.com/office/drawing/2014/main" id="{F08C5E8A-DFBC-4D17-2442-06274C347E7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10" name="Image 9">
            <a:extLst>
              <a:ext uri="{FF2B5EF4-FFF2-40B4-BE49-F238E27FC236}">
                <a16:creationId xmlns:a16="http://schemas.microsoft.com/office/drawing/2014/main" id="{658C3B7E-6316-76D4-C199-D99866C2E17F}"/>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1" name="Rectangle 10">
            <a:extLst>
              <a:ext uri="{FF2B5EF4-FFF2-40B4-BE49-F238E27FC236}">
                <a16:creationId xmlns:a16="http://schemas.microsoft.com/office/drawing/2014/main" id="{5F011554-3D32-E5AD-8635-A4FF648EC26C}"/>
              </a:ext>
            </a:extLst>
          </p:cNvPr>
          <p:cNvSpPr/>
          <p:nvPr/>
        </p:nvSpPr>
        <p:spPr>
          <a:xfrm>
            <a:off x="352411" y="6044232"/>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ZoneTexte 8">
            <a:extLst>
              <a:ext uri="{FF2B5EF4-FFF2-40B4-BE49-F238E27FC236}">
                <a16:creationId xmlns:a16="http://schemas.microsoft.com/office/drawing/2014/main" id="{E8DDBE33-1637-C24B-F2AB-9C33ACDFBEBF}"/>
              </a:ext>
            </a:extLst>
          </p:cNvPr>
          <p:cNvSpPr txBox="1"/>
          <p:nvPr/>
        </p:nvSpPr>
        <p:spPr>
          <a:xfrm>
            <a:off x="3170806" y="2332944"/>
            <a:ext cx="5643585" cy="2862322"/>
          </a:xfrm>
          <a:prstGeom prst="rect">
            <a:avLst/>
          </a:prstGeom>
          <a:noFill/>
        </p:spPr>
        <p:txBody>
          <a:bodyPr wrap="square" rtlCol="0">
            <a:spAutoFit/>
          </a:bodyPr>
          <a:lstStyle/>
          <a:p>
            <a:pPr marL="285750" indent="-285750">
              <a:buFontTx/>
              <a:buChar char="-"/>
            </a:pPr>
            <a:r>
              <a:rPr lang="fr-FR" dirty="0"/>
              <a:t>Proximité et respect du territoire pour des projets raisonnables et concertés.
Disponibilité et service via 17 centres de maintenance répartis sur toute la France.
L’expertise des équipes dans tous les domaines clés (étude du vent, acoustique, raccordement, consultation...).
Respect de tous les acteurs de la filière qui sont nos partenaires
Expérience, fiabilité et sérieux industriel.</a:t>
            </a:r>
            <a:endParaRPr lang="en-US" noProof="0" dirty="0"/>
          </a:p>
        </p:txBody>
      </p:sp>
      <p:sp>
        <p:nvSpPr>
          <p:cNvPr id="12" name="ZoneTexte 11">
            <a:extLst>
              <a:ext uri="{FF2B5EF4-FFF2-40B4-BE49-F238E27FC236}">
                <a16:creationId xmlns:a16="http://schemas.microsoft.com/office/drawing/2014/main" id="{505A0D8B-2E34-5621-508C-C368E289F08B}"/>
              </a:ext>
            </a:extLst>
          </p:cNvPr>
          <p:cNvSpPr txBox="1"/>
          <p:nvPr/>
        </p:nvSpPr>
        <p:spPr>
          <a:xfrm>
            <a:off x="3312748" y="1841501"/>
            <a:ext cx="5359699" cy="400110"/>
          </a:xfrm>
          <a:prstGeom prst="rect">
            <a:avLst/>
          </a:prstGeom>
          <a:noFill/>
        </p:spPr>
        <p:txBody>
          <a:bodyPr wrap="square" rtlCol="0">
            <a:spAutoFit/>
          </a:bodyPr>
          <a:lstStyle/>
          <a:p>
            <a:r>
              <a:rPr lang="fr-FR" sz="2000" b="1" u="sng" dirty="0">
                <a:latin typeface="72 Black" panose="020B0A04030603020204" pitchFamily="34" charset="0"/>
                <a:cs typeface="72 Black" panose="020B0A04030603020204" pitchFamily="34" charset="0"/>
              </a:rPr>
              <a:t>Les engagements de Nordex en France</a:t>
            </a:r>
            <a:endParaRPr lang="en-US" sz="2000" b="1" u="sng" noProof="0" dirty="0">
              <a:latin typeface="72 Black" panose="020B0A04030603020204" pitchFamily="34" charset="0"/>
              <a:cs typeface="72 Black" panose="020B0A04030603020204" pitchFamily="34" charset="0"/>
            </a:endParaRPr>
          </a:p>
        </p:txBody>
      </p:sp>
      <p:sp>
        <p:nvSpPr>
          <p:cNvPr id="2" name="ZoneTexte 1">
            <a:extLst>
              <a:ext uri="{FF2B5EF4-FFF2-40B4-BE49-F238E27FC236}">
                <a16:creationId xmlns:a16="http://schemas.microsoft.com/office/drawing/2014/main" id="{EBE9B781-C92C-0B80-5F3A-C0BFC5D51745}"/>
              </a:ext>
            </a:extLst>
          </p:cNvPr>
          <p:cNvSpPr txBox="1"/>
          <p:nvPr/>
        </p:nvSpPr>
        <p:spPr>
          <a:xfrm>
            <a:off x="3028507" y="1336413"/>
            <a:ext cx="6134986" cy="459421"/>
          </a:xfrm>
          <a:prstGeom prst="rect">
            <a:avLst/>
          </a:prstGeom>
          <a:noFill/>
        </p:spPr>
        <p:txBody>
          <a:bodyPr wrap="square">
            <a:spAutoFit/>
          </a:bodyPr>
          <a:lstStyle/>
          <a:p>
            <a:pPr lvl="0" algn="ctr">
              <a:lnSpc>
                <a:spcPct val="107000"/>
              </a:lnSpc>
              <a:spcAft>
                <a:spcPts val="800"/>
              </a:spcAft>
              <a:buClr>
                <a:srgbClr val="0F4761"/>
              </a:buClr>
            </a:pPr>
            <a:r>
              <a:rPr lang="fr-FR" sz="2400" u="sng" dirty="0">
                <a:solidFill>
                  <a:srgbClr val="0F4761"/>
                </a:solidFill>
                <a:latin typeface="Britannic Bold" panose="020B0903060703020204" pitchFamily="34" charset="0"/>
                <a:ea typeface="Aptos" panose="020B0004020202020204" pitchFamily="34" charset="0"/>
                <a:cs typeface="Times New Roman" panose="02020603050405020304" pitchFamily="18" charset="0"/>
              </a:rPr>
              <a:t>2. Nordex en FRANCE</a:t>
            </a:r>
            <a:endPar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323947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5AC45-5E5F-00F4-0041-8E19B3922C63}"/>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892BCF94-F57A-1D73-1382-872A3322FF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92593" y="993094"/>
            <a:ext cx="2496185" cy="365125"/>
          </a:xfrm>
          <a:prstGeom prst="rect">
            <a:avLst/>
          </a:prstGeom>
          <a:noFill/>
          <a:ln>
            <a:noFill/>
          </a:ln>
        </p:spPr>
      </p:pic>
      <p:pic>
        <p:nvPicPr>
          <p:cNvPr id="5" name="Image 4">
            <a:extLst>
              <a:ext uri="{FF2B5EF4-FFF2-40B4-BE49-F238E27FC236}">
                <a16:creationId xmlns:a16="http://schemas.microsoft.com/office/drawing/2014/main" id="{048A9ADA-8C81-0B2E-3F47-1C1FBA7FE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0" y="0"/>
            <a:ext cx="12271700" cy="1099457"/>
          </a:xfrm>
          <a:prstGeom prst="rect">
            <a:avLst/>
          </a:prstGeom>
          <a:ln>
            <a:noFill/>
          </a:ln>
          <a:effectLst>
            <a:reflection stA="44000" endPos="59000" dir="5400000" sy="-100000" algn="bl" rotWithShape="0"/>
            <a:softEdge rad="112500"/>
          </a:effectLst>
        </p:spPr>
      </p:pic>
      <p:pic>
        <p:nvPicPr>
          <p:cNvPr id="2" name="Image 1" descr="Une image contenant texte, capture d’écran, Police, ligne&#10;&#10;Le contenu généré par l’IA peut être incorrect.">
            <a:extLst>
              <a:ext uri="{FF2B5EF4-FFF2-40B4-BE49-F238E27FC236}">
                <a16:creationId xmlns:a16="http://schemas.microsoft.com/office/drawing/2014/main" id="{5F188B8F-3970-B857-60BC-7E3F4D0A8562}"/>
              </a:ext>
            </a:extLst>
          </p:cNvPr>
          <p:cNvPicPr>
            <a:picLocks noChangeAspect="1"/>
          </p:cNvPicPr>
          <p:nvPr/>
        </p:nvPicPr>
        <p:blipFill>
          <a:blip r:embed="rId4"/>
          <a:stretch>
            <a:fillRect/>
          </a:stretch>
        </p:blipFill>
        <p:spPr>
          <a:xfrm>
            <a:off x="1064271" y="2081990"/>
            <a:ext cx="10063458" cy="3782916"/>
          </a:xfrm>
          <a:prstGeom prst="rect">
            <a:avLst/>
          </a:prstGeom>
        </p:spPr>
      </p:pic>
      <p:pic>
        <p:nvPicPr>
          <p:cNvPr id="3" name="Image 2">
            <a:extLst>
              <a:ext uri="{FF2B5EF4-FFF2-40B4-BE49-F238E27FC236}">
                <a16:creationId xmlns:a16="http://schemas.microsoft.com/office/drawing/2014/main" id="{5B14471F-89A6-840E-96E0-F02FD3DE99B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95845" y="6252298"/>
            <a:ext cx="1790700" cy="422910"/>
          </a:xfrm>
          <a:prstGeom prst="rect">
            <a:avLst/>
          </a:prstGeom>
        </p:spPr>
      </p:pic>
      <p:pic>
        <p:nvPicPr>
          <p:cNvPr id="7" name="Image 6">
            <a:extLst>
              <a:ext uri="{FF2B5EF4-FFF2-40B4-BE49-F238E27FC236}">
                <a16:creationId xmlns:a16="http://schemas.microsoft.com/office/drawing/2014/main" id="{7D8C0C3B-332B-53AB-5866-13B240F63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099" y="6226898"/>
            <a:ext cx="972185" cy="473710"/>
          </a:xfrm>
          <a:prstGeom prst="rect">
            <a:avLst/>
          </a:prstGeom>
        </p:spPr>
      </p:pic>
      <p:pic>
        <p:nvPicPr>
          <p:cNvPr id="8" name="Image 7">
            <a:extLst>
              <a:ext uri="{FF2B5EF4-FFF2-40B4-BE49-F238E27FC236}">
                <a16:creationId xmlns:a16="http://schemas.microsoft.com/office/drawing/2014/main" id="{D851D805-7B1E-9959-7928-14273272198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00946" y="6124885"/>
            <a:ext cx="1375575" cy="619094"/>
          </a:xfrm>
          <a:prstGeom prst="rect">
            <a:avLst/>
          </a:prstGeom>
          <a:noFill/>
        </p:spPr>
      </p:pic>
      <p:pic>
        <p:nvPicPr>
          <p:cNvPr id="9" name="Image 8">
            <a:extLst>
              <a:ext uri="{FF2B5EF4-FFF2-40B4-BE49-F238E27FC236}">
                <a16:creationId xmlns:a16="http://schemas.microsoft.com/office/drawing/2014/main" id="{1121382F-FF84-9CB5-3C09-47E96BFE933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840685" y="6044232"/>
            <a:ext cx="1231900" cy="708025"/>
          </a:xfrm>
          <a:prstGeom prst="rect">
            <a:avLst/>
          </a:prstGeom>
          <a:noFill/>
        </p:spPr>
      </p:pic>
      <p:sp>
        <p:nvSpPr>
          <p:cNvPr id="10" name="Rectangle 9">
            <a:extLst>
              <a:ext uri="{FF2B5EF4-FFF2-40B4-BE49-F238E27FC236}">
                <a16:creationId xmlns:a16="http://schemas.microsoft.com/office/drawing/2014/main" id="{1A245DFA-C82E-F222-207F-BAE1FCD907CA}"/>
              </a:ext>
            </a:extLst>
          </p:cNvPr>
          <p:cNvSpPr/>
          <p:nvPr/>
        </p:nvSpPr>
        <p:spPr>
          <a:xfrm>
            <a:off x="487150" y="6044231"/>
            <a:ext cx="10909005" cy="708025"/>
          </a:xfrm>
          <a:prstGeom prst="rect">
            <a:avLst/>
          </a:prstGeom>
          <a:solidFill>
            <a:schemeClr val="bg1">
              <a:alpha val="63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B08B9C70-E504-3C16-61E1-358A138DBD65}"/>
              </a:ext>
            </a:extLst>
          </p:cNvPr>
          <p:cNvSpPr txBox="1"/>
          <p:nvPr/>
        </p:nvSpPr>
        <p:spPr>
          <a:xfrm>
            <a:off x="11557591" y="6487886"/>
            <a:ext cx="435935" cy="369332"/>
          </a:xfrm>
          <a:prstGeom prst="rect">
            <a:avLst/>
          </a:prstGeom>
          <a:noFill/>
        </p:spPr>
        <p:txBody>
          <a:bodyPr wrap="square" rtlCol="0">
            <a:spAutoFit/>
          </a:bodyPr>
          <a:lstStyle/>
          <a:p>
            <a:r>
              <a:rPr lang="fr-FR" b="1" dirty="0">
                <a:solidFill>
                  <a:schemeClr val="bg2">
                    <a:lumMod val="50000"/>
                  </a:schemeClr>
                </a:solidFill>
              </a:rPr>
              <a:t>9</a:t>
            </a:r>
            <a:endParaRPr lang="en-US" b="1" noProof="0" dirty="0">
              <a:solidFill>
                <a:schemeClr val="bg2">
                  <a:lumMod val="50000"/>
                </a:schemeClr>
              </a:solidFill>
            </a:endParaRPr>
          </a:p>
        </p:txBody>
      </p:sp>
      <p:sp>
        <p:nvSpPr>
          <p:cNvPr id="12" name="ZoneTexte 11">
            <a:extLst>
              <a:ext uri="{FF2B5EF4-FFF2-40B4-BE49-F238E27FC236}">
                <a16:creationId xmlns:a16="http://schemas.microsoft.com/office/drawing/2014/main" id="{8103FD68-9FE8-ED3C-D0E1-CFA6F9A647D7}"/>
              </a:ext>
            </a:extLst>
          </p:cNvPr>
          <p:cNvSpPr txBox="1"/>
          <p:nvPr/>
        </p:nvSpPr>
        <p:spPr>
          <a:xfrm>
            <a:off x="3028507" y="1336413"/>
            <a:ext cx="6134986" cy="459421"/>
          </a:xfrm>
          <a:prstGeom prst="rect">
            <a:avLst/>
          </a:prstGeom>
          <a:noFill/>
        </p:spPr>
        <p:txBody>
          <a:bodyPr wrap="square">
            <a:spAutoFit/>
          </a:bodyPr>
          <a:lstStyle/>
          <a:p>
            <a:pPr lvl="0" algn="ctr">
              <a:lnSpc>
                <a:spcPct val="107000"/>
              </a:lnSpc>
              <a:spcAft>
                <a:spcPts val="800"/>
              </a:spcAft>
              <a:buClr>
                <a:srgbClr val="0F4761"/>
              </a:buClr>
            </a:pPr>
            <a:r>
              <a:rPr lang="fr-FR" sz="2400" u="sng" dirty="0">
                <a:solidFill>
                  <a:srgbClr val="0F4761"/>
                </a:solidFill>
                <a:latin typeface="Britannic Bold" panose="020B0903060703020204" pitchFamily="34" charset="0"/>
                <a:ea typeface="Aptos" panose="020B0004020202020204" pitchFamily="34" charset="0"/>
                <a:cs typeface="Times New Roman" panose="02020603050405020304" pitchFamily="18" charset="0"/>
              </a:rPr>
              <a:t>2. Nordex en FRANCE</a:t>
            </a:r>
            <a:endParaRPr lang="fr-FR" sz="2400" u="sng" dirty="0">
              <a:solidFill>
                <a:srgbClr val="0F4761"/>
              </a:solidFill>
              <a:effectLst/>
              <a:latin typeface="Britannic Bold" panose="020B0903060703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34517404"/>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701</Words>
  <Application>Microsoft Office PowerPoint</Application>
  <PresentationFormat>Grand écran</PresentationFormat>
  <Paragraphs>158</Paragraphs>
  <Slides>39</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39</vt:i4>
      </vt:variant>
    </vt:vector>
  </HeadingPairs>
  <TitlesOfParts>
    <vt:vector size="49" baseType="lpstr">
      <vt:lpstr>72 Black</vt:lpstr>
      <vt:lpstr>Amasis MT Pro Black</vt:lpstr>
      <vt:lpstr>Aptos</vt:lpstr>
      <vt:lpstr>Aptos Display</vt:lpstr>
      <vt:lpstr>Arial</vt:lpstr>
      <vt:lpstr>Britannic Bold</vt:lpstr>
      <vt:lpstr>Calibri</vt:lpstr>
      <vt:lpstr>Times New Roman</vt:lpstr>
      <vt:lpstr>Verdana</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Rose, Floryan</dc:creator>
  <cp:lastModifiedBy>geii</cp:lastModifiedBy>
  <cp:revision>119</cp:revision>
  <dcterms:created xsi:type="dcterms:W3CDTF">2025-05-19T06:40:46Z</dcterms:created>
  <dcterms:modified xsi:type="dcterms:W3CDTF">2025-08-29T08:45:31Z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7c7c4d0-7f4d-470f-a7e6-7da20d81509c_Enabled">
    <vt:lpwstr>true</vt:lpwstr>
  </property>
  <property fmtid="{D5CDD505-2E9C-101B-9397-08002B2CF9AE}" pid="3" name="MSIP_Label_97c7c4d0-7f4d-470f-a7e6-7da20d81509c_SetDate">
    <vt:lpwstr>2025-05-19T07:09:01Z</vt:lpwstr>
  </property>
  <property fmtid="{D5CDD505-2E9C-101B-9397-08002B2CF9AE}" pid="4" name="MSIP_Label_97c7c4d0-7f4d-470f-a7e6-7da20d81509c_Method">
    <vt:lpwstr>Standard</vt:lpwstr>
  </property>
  <property fmtid="{D5CDD505-2E9C-101B-9397-08002B2CF9AE}" pid="5" name="MSIP_Label_97c7c4d0-7f4d-470f-a7e6-7da20d81509c_Name">
    <vt:lpwstr>97c7c4d0-7f4d-470f-a7e6-7da20d81509c</vt:lpwstr>
  </property>
  <property fmtid="{D5CDD505-2E9C-101B-9397-08002B2CF9AE}" pid="6" name="MSIP_Label_97c7c4d0-7f4d-470f-a7e6-7da20d81509c_SiteId">
    <vt:lpwstr>040d9c77-e8cc-4af3-9c44-1d24173c45b3</vt:lpwstr>
  </property>
  <property fmtid="{D5CDD505-2E9C-101B-9397-08002B2CF9AE}" pid="7" name="MSIP_Label_97c7c4d0-7f4d-470f-a7e6-7da20d81509c_ActionId">
    <vt:lpwstr>6e62c992-5221-4e37-a5dc-e670d2eeacc1</vt:lpwstr>
  </property>
  <property fmtid="{D5CDD505-2E9C-101B-9397-08002B2CF9AE}" pid="8" name="MSIP_Label_97c7c4d0-7f4d-470f-a7e6-7da20d81509c_ContentBits">
    <vt:lpwstr>1</vt:lpwstr>
  </property>
  <property fmtid="{D5CDD505-2E9C-101B-9397-08002B2CF9AE}" pid="9" name="MSIP_Label_97c7c4d0-7f4d-470f-a7e6-7da20d81509c_Tag">
    <vt:lpwstr>10, 3, 0, 1</vt:lpwstr>
  </property>
  <property fmtid="{D5CDD505-2E9C-101B-9397-08002B2CF9AE}" pid="10" name="ClassificationContentMarkingHeaderLocations">
    <vt:lpwstr>Thème Office:8</vt:lpwstr>
  </property>
  <property fmtid="{D5CDD505-2E9C-101B-9397-08002B2CF9AE}" pid="11" name="ClassificationContentMarkingHeaderText">
    <vt:lpwstr>Classification: Internal Purpose</vt:lpwstr>
  </property>
</Properties>
</file>